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84" r:id="rId1"/>
    <p:sldMasterId id="2147483809" r:id="rId2"/>
    <p:sldMasterId id="2147483821" r:id="rId3"/>
  </p:sldMasterIdLst>
  <p:notesMasterIdLst>
    <p:notesMasterId r:id="rId13"/>
  </p:notesMasterIdLst>
  <p:sldIdLst>
    <p:sldId id="299" r:id="rId4"/>
    <p:sldId id="351" r:id="rId5"/>
    <p:sldId id="365" r:id="rId6"/>
    <p:sldId id="371" r:id="rId7"/>
    <p:sldId id="369" r:id="rId8"/>
    <p:sldId id="370" r:id="rId9"/>
    <p:sldId id="361" r:id="rId10"/>
    <p:sldId id="368" r:id="rId11"/>
    <p:sldId id="360" r:id="rId12"/>
  </p:sldIdLst>
  <p:sldSz cx="9144000" cy="5143500" type="screen16x9"/>
  <p:notesSz cx="6858000" cy="9144000"/>
  <p:embeddedFontLst>
    <p:embeddedFont>
      <p:font typeface="Source Sans Pro" panose="020B0503030403020204" pitchFamily="34" charset="0"/>
      <p:regular r:id="rId14"/>
      <p:bold r:id="rId15"/>
      <p:italic r:id="rId16"/>
      <p:boldItalic r:id="rId17"/>
    </p:embeddedFont>
    <p:embeddedFont>
      <p:font typeface="Source Sans Pro SemiBold" panose="020F0502020204030204" pitchFamily="34" charset="0"/>
      <p:regular r:id="rId18"/>
      <p:bold r:id="rId19"/>
      <p:italic r:id="rId20"/>
      <p:boldItalic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1"/>
    <p:restoredTop sz="94130"/>
  </p:normalViewPr>
  <p:slideViewPr>
    <p:cSldViewPr snapToGrid="0">
      <p:cViewPr varScale="1">
        <p:scale>
          <a:sx n="104" d="100"/>
          <a:sy n="104" d="100"/>
        </p:scale>
        <p:origin x="952" y="19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Master" Target="slideMasters/slideMaster3.xml"/><Relationship Id="rId21" Type="http://schemas.openxmlformats.org/officeDocument/2006/relationships/font" Target="fonts/font8.fntdata"/><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font" Target="fonts/font6.fntdata"/><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font" Target="fonts/font1.fntdata"/><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68DEE9-49F5-6440-8D98-CE023020F03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A24A8B8-FD4D-D647-AE75-E2BDB620ADA2}">
      <dgm:prSet phldrT="[Text]"/>
      <dgm:spPr/>
      <dgm:t>
        <a:bodyPr/>
        <a:lstStyle/>
        <a:p>
          <a:r>
            <a:rPr lang="en-US" dirty="0"/>
            <a:t>PREDICTIVE TOOLS</a:t>
          </a:r>
        </a:p>
      </dgm:t>
    </dgm:pt>
    <dgm:pt modelId="{5A8D7EC7-A394-F641-B09F-5023150F2D16}" type="parTrans" cxnId="{4A349000-46BB-924A-A680-77B83A23FD7D}">
      <dgm:prSet/>
      <dgm:spPr/>
      <dgm:t>
        <a:bodyPr/>
        <a:lstStyle/>
        <a:p>
          <a:endParaRPr lang="en-US"/>
        </a:p>
      </dgm:t>
    </dgm:pt>
    <dgm:pt modelId="{7F329D06-F644-A34C-A15D-5A7D45005B3A}" type="sibTrans" cxnId="{4A349000-46BB-924A-A680-77B83A23FD7D}">
      <dgm:prSet/>
      <dgm:spPr/>
      <dgm:t>
        <a:bodyPr/>
        <a:lstStyle/>
        <a:p>
          <a:endParaRPr lang="en-US"/>
        </a:p>
      </dgm:t>
    </dgm:pt>
    <dgm:pt modelId="{E98B5101-E560-F04C-85C7-BA314A31AC89}">
      <dgm:prSet phldrT="[Text]"/>
      <dgm:spPr/>
      <dgm:t>
        <a:bodyPr/>
        <a:lstStyle/>
        <a:p>
          <a:r>
            <a:rPr lang="en-US" sz="1400" kern="1200" dirty="0">
              <a:latin typeface="+mj-lt"/>
            </a:rPr>
            <a:t>Open source predictive modelling software</a:t>
          </a:r>
        </a:p>
      </dgm:t>
    </dgm:pt>
    <dgm:pt modelId="{DAF98FE7-8B68-0C4C-B5FD-24A32806CC97}" type="parTrans" cxnId="{CD0BE902-0CDF-4643-B0E8-657D182E7CC3}">
      <dgm:prSet/>
      <dgm:spPr/>
      <dgm:t>
        <a:bodyPr/>
        <a:lstStyle/>
        <a:p>
          <a:endParaRPr lang="en-US"/>
        </a:p>
      </dgm:t>
    </dgm:pt>
    <dgm:pt modelId="{B014F7E5-992E-CB4E-A07F-0296C8D24E9E}" type="sibTrans" cxnId="{CD0BE902-0CDF-4643-B0E8-657D182E7CC3}">
      <dgm:prSet/>
      <dgm:spPr/>
      <dgm:t>
        <a:bodyPr/>
        <a:lstStyle/>
        <a:p>
          <a:endParaRPr lang="en-US"/>
        </a:p>
      </dgm:t>
    </dgm:pt>
    <dgm:pt modelId="{7CCB51AD-D29A-D445-8DE2-B56170932171}">
      <dgm:prSet phldrT="[Text]"/>
      <dgm:spPr/>
      <dgm:t>
        <a:bodyPr/>
        <a:lstStyle/>
        <a:p>
          <a:r>
            <a:rPr lang="en-US" dirty="0"/>
            <a:t>ON-ORBIT RESOURCES</a:t>
          </a:r>
        </a:p>
      </dgm:t>
    </dgm:pt>
    <dgm:pt modelId="{6FD8508A-3D77-4C48-9BCF-335D50B0ABCD}" type="parTrans" cxnId="{1734A2A5-6B1C-B947-856B-3E9D24C11A0D}">
      <dgm:prSet/>
      <dgm:spPr/>
      <dgm:t>
        <a:bodyPr/>
        <a:lstStyle/>
        <a:p>
          <a:endParaRPr lang="en-US"/>
        </a:p>
      </dgm:t>
    </dgm:pt>
    <dgm:pt modelId="{35CDE814-2051-E94A-B603-E027E1E84561}" type="sibTrans" cxnId="{1734A2A5-6B1C-B947-856B-3E9D24C11A0D}">
      <dgm:prSet/>
      <dgm:spPr/>
      <dgm:t>
        <a:bodyPr/>
        <a:lstStyle/>
        <a:p>
          <a:endParaRPr lang="en-US"/>
        </a:p>
      </dgm:t>
    </dgm:pt>
    <dgm:pt modelId="{ED3F84C3-40DD-D941-A0E8-B61E2F951278}">
      <dgm:prSet phldrT="[Text]"/>
      <dgm:spPr/>
      <dgm:t>
        <a:bodyPr/>
        <a:lstStyle/>
        <a:p>
          <a:r>
            <a:rPr lang="en-US" dirty="0">
              <a:latin typeface="+mj-lt"/>
            </a:rPr>
            <a:t>Reliable and consistent observation measurements of flown test spacecraft</a:t>
          </a:r>
        </a:p>
      </dgm:t>
    </dgm:pt>
    <dgm:pt modelId="{C077CB32-8E7B-E945-854F-12E4018EC0F9}" type="parTrans" cxnId="{D02B7E55-F8CC-224C-9D67-A8319E3BACB2}">
      <dgm:prSet/>
      <dgm:spPr/>
      <dgm:t>
        <a:bodyPr/>
        <a:lstStyle/>
        <a:p>
          <a:endParaRPr lang="en-US"/>
        </a:p>
      </dgm:t>
    </dgm:pt>
    <dgm:pt modelId="{BE9C9016-73FC-B54C-BF42-735175348B5A}" type="sibTrans" cxnId="{D02B7E55-F8CC-224C-9D67-A8319E3BACB2}">
      <dgm:prSet/>
      <dgm:spPr/>
      <dgm:t>
        <a:bodyPr/>
        <a:lstStyle/>
        <a:p>
          <a:endParaRPr lang="en-US"/>
        </a:p>
      </dgm:t>
    </dgm:pt>
    <dgm:pt modelId="{20A4BC19-711C-2849-A48B-116938E7DC1A}">
      <dgm:prSet phldrT="[Text]"/>
      <dgm:spPr/>
      <dgm:t>
        <a:bodyPr/>
        <a:lstStyle/>
        <a:p>
          <a:r>
            <a:rPr lang="en-US" dirty="0"/>
            <a:t>MITIGATING TECHNIQUES</a:t>
          </a:r>
        </a:p>
      </dgm:t>
    </dgm:pt>
    <dgm:pt modelId="{68643637-4763-FC4D-9879-53EA93EE5506}" type="parTrans" cxnId="{E596D984-2510-EB4D-9013-14DAB6A33B02}">
      <dgm:prSet/>
      <dgm:spPr/>
      <dgm:t>
        <a:bodyPr/>
        <a:lstStyle/>
        <a:p>
          <a:endParaRPr lang="en-US"/>
        </a:p>
      </dgm:t>
    </dgm:pt>
    <dgm:pt modelId="{0EBD2800-B7D5-3148-ADCD-77AA1121EDB3}" type="sibTrans" cxnId="{E596D984-2510-EB4D-9013-14DAB6A33B02}">
      <dgm:prSet/>
      <dgm:spPr/>
      <dgm:t>
        <a:bodyPr/>
        <a:lstStyle/>
        <a:p>
          <a:endParaRPr lang="en-US"/>
        </a:p>
      </dgm:t>
    </dgm:pt>
    <dgm:pt modelId="{4FE9BC26-5C7A-D542-B6E3-825E74E126A6}">
      <dgm:prSet phldrT="[Text]"/>
      <dgm:spPr/>
      <dgm:t>
        <a:bodyPr/>
        <a:lstStyle/>
        <a:p>
          <a:r>
            <a:rPr lang="en-US" dirty="0">
              <a:latin typeface="+mj-lt"/>
            </a:rPr>
            <a:t>Assess effectivity of existing mitigating techniques (black paint, reflective mirrors, operational adjustments)</a:t>
          </a:r>
        </a:p>
      </dgm:t>
    </dgm:pt>
    <dgm:pt modelId="{CB0EE6D4-E1B0-9045-8299-F665D67FA751}" type="parTrans" cxnId="{3ABBC6AE-F655-3343-B3F4-83B1C6F830ED}">
      <dgm:prSet/>
      <dgm:spPr/>
      <dgm:t>
        <a:bodyPr/>
        <a:lstStyle/>
        <a:p>
          <a:endParaRPr lang="en-US"/>
        </a:p>
      </dgm:t>
    </dgm:pt>
    <dgm:pt modelId="{3171A0F0-6709-AB4C-910C-87601A13F3DB}" type="sibTrans" cxnId="{3ABBC6AE-F655-3343-B3F4-83B1C6F830ED}">
      <dgm:prSet/>
      <dgm:spPr/>
      <dgm:t>
        <a:bodyPr/>
        <a:lstStyle/>
        <a:p>
          <a:endParaRPr lang="en-US"/>
        </a:p>
      </dgm:t>
    </dgm:pt>
    <dgm:pt modelId="{C1498695-E09A-2B4F-924F-91596208845A}">
      <dgm:prSet phldrT="[Text]" custT="1"/>
      <dgm:spPr/>
      <dgm:t>
        <a:bodyPr/>
        <a:lstStyle/>
        <a:p>
          <a:r>
            <a:rPr lang="en-US" sz="1400" kern="1200" dirty="0">
              <a:latin typeface="+mj-lt"/>
            </a:rPr>
            <a:t>Test labs open to ground testing satelli</a:t>
          </a:r>
          <a:r>
            <a:rPr lang="en-US" sz="1400" kern="1200" dirty="0">
              <a:solidFill>
                <a:prstClr val="black">
                  <a:hueOff val="0"/>
                  <a:satOff val="0"/>
                  <a:lumOff val="0"/>
                  <a:alphaOff val="0"/>
                </a:prstClr>
              </a:solidFill>
              <a:latin typeface="+mj-lt"/>
              <a:ea typeface="+mn-ea"/>
              <a:cs typeface="+mn-cs"/>
            </a:rPr>
            <a:t>tes (Bi-directional Reflectance Distribution Function (BRDF)</a:t>
          </a:r>
        </a:p>
      </dgm:t>
    </dgm:pt>
    <dgm:pt modelId="{790D4CE9-382D-6B4E-9726-9327E67299DD}" type="parTrans" cxnId="{F8C0B5C3-EFA1-5247-9BD9-3E6B310C39B8}">
      <dgm:prSet/>
      <dgm:spPr/>
      <dgm:t>
        <a:bodyPr/>
        <a:lstStyle/>
        <a:p>
          <a:endParaRPr lang="en-US"/>
        </a:p>
      </dgm:t>
    </dgm:pt>
    <dgm:pt modelId="{EAD111AB-4BE4-DA4A-BE4F-7111AF265DC0}" type="sibTrans" cxnId="{F8C0B5C3-EFA1-5247-9BD9-3E6B310C39B8}">
      <dgm:prSet/>
      <dgm:spPr/>
      <dgm:t>
        <a:bodyPr/>
        <a:lstStyle/>
        <a:p>
          <a:endParaRPr lang="en-US"/>
        </a:p>
      </dgm:t>
    </dgm:pt>
    <dgm:pt modelId="{F748EC49-8424-E14D-B7A4-9683E306DCA6}">
      <dgm:prSet phldrT="[Text]"/>
      <dgm:spPr/>
      <dgm:t>
        <a:bodyPr/>
        <a:lstStyle/>
        <a:p>
          <a:endParaRPr lang="en-US" sz="1400" kern="1200" dirty="0">
            <a:latin typeface="+mj-lt"/>
          </a:endParaRPr>
        </a:p>
      </dgm:t>
    </dgm:pt>
    <dgm:pt modelId="{3E6B18DA-44A3-3244-8554-428D8F29A99F}" type="parTrans" cxnId="{2FF9BCCA-C6C8-8C43-97DF-41B82270A454}">
      <dgm:prSet/>
      <dgm:spPr/>
      <dgm:t>
        <a:bodyPr/>
        <a:lstStyle/>
        <a:p>
          <a:endParaRPr lang="en-US"/>
        </a:p>
      </dgm:t>
    </dgm:pt>
    <dgm:pt modelId="{4DBC1150-4154-A647-975D-AA3538B2208C}" type="sibTrans" cxnId="{2FF9BCCA-C6C8-8C43-97DF-41B82270A454}">
      <dgm:prSet/>
      <dgm:spPr/>
      <dgm:t>
        <a:bodyPr/>
        <a:lstStyle/>
        <a:p>
          <a:endParaRPr lang="en-US"/>
        </a:p>
      </dgm:t>
    </dgm:pt>
    <dgm:pt modelId="{4C2305CE-FD71-5742-9311-5676D52C5C54}">
      <dgm:prSet phldrT="[Text]"/>
      <dgm:spPr/>
      <dgm:t>
        <a:bodyPr/>
        <a:lstStyle/>
        <a:p>
          <a:r>
            <a:rPr lang="en-US" dirty="0">
              <a:latin typeface="+mj-lt"/>
            </a:rPr>
            <a:t>Quick turnaround to inject learnings into spacecraft design updates</a:t>
          </a:r>
        </a:p>
      </dgm:t>
    </dgm:pt>
    <dgm:pt modelId="{85954CFE-4455-F34B-82B9-652A50B578EA}" type="parTrans" cxnId="{8AAA09F3-4929-AA4B-9CED-45FAACE231C6}">
      <dgm:prSet/>
      <dgm:spPr/>
      <dgm:t>
        <a:bodyPr/>
        <a:lstStyle/>
        <a:p>
          <a:endParaRPr lang="en-US"/>
        </a:p>
      </dgm:t>
    </dgm:pt>
    <dgm:pt modelId="{26FE8FBA-5FCF-5F4E-BFEB-C711D87B8F1A}" type="sibTrans" cxnId="{8AAA09F3-4929-AA4B-9CED-45FAACE231C6}">
      <dgm:prSet/>
      <dgm:spPr/>
      <dgm:t>
        <a:bodyPr/>
        <a:lstStyle/>
        <a:p>
          <a:endParaRPr lang="en-US"/>
        </a:p>
      </dgm:t>
    </dgm:pt>
    <dgm:pt modelId="{30743707-3151-C84F-B22B-88C62DF00689}">
      <dgm:prSet phldrT="[Text]"/>
      <dgm:spPr/>
      <dgm:t>
        <a:bodyPr/>
        <a:lstStyle/>
        <a:p>
          <a:endParaRPr lang="en-US" dirty="0">
            <a:latin typeface="+mj-lt"/>
          </a:endParaRPr>
        </a:p>
      </dgm:t>
    </dgm:pt>
    <dgm:pt modelId="{E2EF7E9A-E77F-9048-B292-95F9F552CF98}" type="parTrans" cxnId="{1CB45803-AD10-A742-B721-F9FE56F65E87}">
      <dgm:prSet/>
      <dgm:spPr/>
      <dgm:t>
        <a:bodyPr/>
        <a:lstStyle/>
        <a:p>
          <a:endParaRPr lang="en-US"/>
        </a:p>
      </dgm:t>
    </dgm:pt>
    <dgm:pt modelId="{9D6D0089-BA12-DC45-AC48-0539CFF3244B}" type="sibTrans" cxnId="{1CB45803-AD10-A742-B721-F9FE56F65E87}">
      <dgm:prSet/>
      <dgm:spPr/>
      <dgm:t>
        <a:bodyPr/>
        <a:lstStyle/>
        <a:p>
          <a:endParaRPr lang="en-US"/>
        </a:p>
      </dgm:t>
    </dgm:pt>
    <dgm:pt modelId="{50F5490B-348A-4141-8DB6-F2D76C8F88ED}">
      <dgm:prSet phldrT="[Text]"/>
      <dgm:spPr/>
      <dgm:t>
        <a:bodyPr/>
        <a:lstStyle/>
        <a:p>
          <a:r>
            <a:rPr lang="en-US" dirty="0">
              <a:latin typeface="+mj-lt"/>
            </a:rPr>
            <a:t>Further technical exploration of additional mitigation approaches</a:t>
          </a:r>
        </a:p>
      </dgm:t>
    </dgm:pt>
    <dgm:pt modelId="{AB565C7E-2DFD-9546-B6E5-E63A24B4CCAB}" type="parTrans" cxnId="{3F2640FA-064E-AA43-9175-0E225AC43668}">
      <dgm:prSet/>
      <dgm:spPr/>
      <dgm:t>
        <a:bodyPr/>
        <a:lstStyle/>
        <a:p>
          <a:endParaRPr lang="en-US"/>
        </a:p>
      </dgm:t>
    </dgm:pt>
    <dgm:pt modelId="{21D260C4-5ABD-A44B-B195-7C07080F070C}" type="sibTrans" cxnId="{3F2640FA-064E-AA43-9175-0E225AC43668}">
      <dgm:prSet/>
      <dgm:spPr/>
      <dgm:t>
        <a:bodyPr/>
        <a:lstStyle/>
        <a:p>
          <a:endParaRPr lang="en-US"/>
        </a:p>
      </dgm:t>
    </dgm:pt>
    <dgm:pt modelId="{E003FEFC-3B74-CD44-A4AB-3FA6D5B7888C}">
      <dgm:prSet phldrT="[Text]"/>
      <dgm:spPr/>
      <dgm:t>
        <a:bodyPr/>
        <a:lstStyle/>
        <a:p>
          <a:r>
            <a:rPr lang="en-US" dirty="0">
              <a:latin typeface="+mj-lt"/>
            </a:rPr>
            <a:t>Add suppliers of helpful mitigation types</a:t>
          </a:r>
        </a:p>
      </dgm:t>
    </dgm:pt>
    <dgm:pt modelId="{21DA3EC1-D6E6-8C45-8BED-78AC8F8720E7}" type="parTrans" cxnId="{6FB06858-20D2-3641-A148-D33345F6DBE3}">
      <dgm:prSet/>
      <dgm:spPr/>
      <dgm:t>
        <a:bodyPr/>
        <a:lstStyle/>
        <a:p>
          <a:endParaRPr lang="en-US"/>
        </a:p>
      </dgm:t>
    </dgm:pt>
    <dgm:pt modelId="{83408D80-A734-5D42-BE8D-5657330B3DF6}" type="sibTrans" cxnId="{6FB06858-20D2-3641-A148-D33345F6DBE3}">
      <dgm:prSet/>
      <dgm:spPr/>
      <dgm:t>
        <a:bodyPr/>
        <a:lstStyle/>
        <a:p>
          <a:endParaRPr lang="en-US"/>
        </a:p>
      </dgm:t>
    </dgm:pt>
    <dgm:pt modelId="{B5AB3095-B573-EB4A-83CA-AE0BC3A2EE8A}">
      <dgm:prSet phldrT="[Text]"/>
      <dgm:spPr/>
      <dgm:t>
        <a:bodyPr/>
        <a:lstStyle/>
        <a:p>
          <a:endParaRPr lang="en-US" dirty="0">
            <a:latin typeface="+mj-lt"/>
          </a:endParaRPr>
        </a:p>
      </dgm:t>
    </dgm:pt>
    <dgm:pt modelId="{03228E6A-8261-4B45-B3B2-A9A57AC50341}" type="parTrans" cxnId="{99695E11-2F63-2842-A70C-19669FCE8D5A}">
      <dgm:prSet/>
      <dgm:spPr/>
      <dgm:t>
        <a:bodyPr/>
        <a:lstStyle/>
        <a:p>
          <a:endParaRPr lang="en-US"/>
        </a:p>
      </dgm:t>
    </dgm:pt>
    <dgm:pt modelId="{5CA5D44B-7FBB-334D-A866-F903F48594EF}" type="sibTrans" cxnId="{99695E11-2F63-2842-A70C-19669FCE8D5A}">
      <dgm:prSet/>
      <dgm:spPr/>
      <dgm:t>
        <a:bodyPr/>
        <a:lstStyle/>
        <a:p>
          <a:endParaRPr lang="en-US"/>
        </a:p>
      </dgm:t>
    </dgm:pt>
    <dgm:pt modelId="{D6B639BB-96B9-9A41-90A9-7229BB46749E}">
      <dgm:prSet phldrT="[Text]"/>
      <dgm:spPr/>
      <dgm:t>
        <a:bodyPr/>
        <a:lstStyle/>
        <a:p>
          <a:r>
            <a:rPr lang="en-US" dirty="0">
              <a:latin typeface="+mj-lt"/>
            </a:rPr>
            <a:t>Further Basic R&amp;D into non-reflective materials</a:t>
          </a:r>
        </a:p>
      </dgm:t>
    </dgm:pt>
    <dgm:pt modelId="{5A9504B8-7E7F-B949-A24E-0360E3090A88}" type="parTrans" cxnId="{5E7C9D90-583A-A641-987F-162ED060E2F5}">
      <dgm:prSet/>
      <dgm:spPr/>
      <dgm:t>
        <a:bodyPr/>
        <a:lstStyle/>
        <a:p>
          <a:endParaRPr lang="en-US"/>
        </a:p>
      </dgm:t>
    </dgm:pt>
    <dgm:pt modelId="{93A0D827-DBFB-AC44-8BDD-C17E4B3138C0}" type="sibTrans" cxnId="{5E7C9D90-583A-A641-987F-162ED060E2F5}">
      <dgm:prSet/>
      <dgm:spPr/>
      <dgm:t>
        <a:bodyPr/>
        <a:lstStyle/>
        <a:p>
          <a:endParaRPr lang="en-US"/>
        </a:p>
      </dgm:t>
    </dgm:pt>
    <dgm:pt modelId="{C2717B82-44B2-7D4D-B952-6D7C5EBA1EC2}">
      <dgm:prSet phldrT="[Text]"/>
      <dgm:spPr/>
      <dgm:t>
        <a:bodyPr/>
        <a:lstStyle/>
        <a:p>
          <a:r>
            <a:rPr lang="en-US" dirty="0">
              <a:latin typeface="+mj-lt"/>
            </a:rPr>
            <a:t>Agreement of appropriate space data publication, refresh </a:t>
          </a:r>
        </a:p>
      </dgm:t>
    </dgm:pt>
    <dgm:pt modelId="{42D57931-1058-E645-A9AA-1BF58D0D75DD}" type="parTrans" cxnId="{92A255DE-337A-A540-A73B-DAC3394FB7BE}">
      <dgm:prSet/>
      <dgm:spPr/>
    </dgm:pt>
    <dgm:pt modelId="{6E516337-41B8-434B-AF25-A59A6FD4DE8F}" type="sibTrans" cxnId="{92A255DE-337A-A540-A73B-DAC3394FB7BE}">
      <dgm:prSet/>
      <dgm:spPr/>
    </dgm:pt>
    <dgm:pt modelId="{BB338B9E-8F99-654E-908D-13C9C420ADF2}" type="pres">
      <dgm:prSet presAssocID="{B068DEE9-49F5-6440-8D98-CE023020F03A}" presName="Name0" presStyleCnt="0">
        <dgm:presLayoutVars>
          <dgm:dir/>
          <dgm:animLvl val="lvl"/>
          <dgm:resizeHandles val="exact"/>
        </dgm:presLayoutVars>
      </dgm:prSet>
      <dgm:spPr/>
    </dgm:pt>
    <dgm:pt modelId="{860E7A28-4DAA-1B4A-A46D-981927D38986}" type="pres">
      <dgm:prSet presAssocID="{1A24A8B8-FD4D-D647-AE75-E2BDB620ADA2}" presName="composite" presStyleCnt="0"/>
      <dgm:spPr/>
    </dgm:pt>
    <dgm:pt modelId="{EFC7C32B-3531-7845-B689-DD0D910693A5}" type="pres">
      <dgm:prSet presAssocID="{1A24A8B8-FD4D-D647-AE75-E2BDB620ADA2}" presName="parTx" presStyleLbl="alignNode1" presStyleIdx="0" presStyleCnt="3">
        <dgm:presLayoutVars>
          <dgm:chMax val="0"/>
          <dgm:chPref val="0"/>
          <dgm:bulletEnabled val="1"/>
        </dgm:presLayoutVars>
      </dgm:prSet>
      <dgm:spPr/>
    </dgm:pt>
    <dgm:pt modelId="{3E37B2DF-AD31-C747-B02E-48F9FB6F98B6}" type="pres">
      <dgm:prSet presAssocID="{1A24A8B8-FD4D-D647-AE75-E2BDB620ADA2}" presName="desTx" presStyleLbl="alignAccFollowNode1" presStyleIdx="0" presStyleCnt="3">
        <dgm:presLayoutVars>
          <dgm:bulletEnabled val="1"/>
        </dgm:presLayoutVars>
      </dgm:prSet>
      <dgm:spPr/>
    </dgm:pt>
    <dgm:pt modelId="{5FAC9A78-0279-1248-8016-FAA55847E752}" type="pres">
      <dgm:prSet presAssocID="{7F329D06-F644-A34C-A15D-5A7D45005B3A}" presName="space" presStyleCnt="0"/>
      <dgm:spPr/>
    </dgm:pt>
    <dgm:pt modelId="{E1724FAD-9E49-644F-9596-850F3437FB9B}" type="pres">
      <dgm:prSet presAssocID="{7CCB51AD-D29A-D445-8DE2-B56170932171}" presName="composite" presStyleCnt="0"/>
      <dgm:spPr/>
    </dgm:pt>
    <dgm:pt modelId="{F62E968C-6359-E349-B86E-70C8DDEA57E8}" type="pres">
      <dgm:prSet presAssocID="{7CCB51AD-D29A-D445-8DE2-B56170932171}" presName="parTx" presStyleLbl="alignNode1" presStyleIdx="1" presStyleCnt="3">
        <dgm:presLayoutVars>
          <dgm:chMax val="0"/>
          <dgm:chPref val="0"/>
          <dgm:bulletEnabled val="1"/>
        </dgm:presLayoutVars>
      </dgm:prSet>
      <dgm:spPr/>
    </dgm:pt>
    <dgm:pt modelId="{978E7F38-2A9C-EC42-A21F-F141DCA433D2}" type="pres">
      <dgm:prSet presAssocID="{7CCB51AD-D29A-D445-8DE2-B56170932171}" presName="desTx" presStyleLbl="alignAccFollowNode1" presStyleIdx="1" presStyleCnt="3">
        <dgm:presLayoutVars>
          <dgm:bulletEnabled val="1"/>
        </dgm:presLayoutVars>
      </dgm:prSet>
      <dgm:spPr/>
    </dgm:pt>
    <dgm:pt modelId="{16D0E28C-E309-1649-943E-869B099E6DE5}" type="pres">
      <dgm:prSet presAssocID="{35CDE814-2051-E94A-B603-E027E1E84561}" presName="space" presStyleCnt="0"/>
      <dgm:spPr/>
    </dgm:pt>
    <dgm:pt modelId="{63E9CAB6-55B1-B045-8D0B-0FFD0818109C}" type="pres">
      <dgm:prSet presAssocID="{20A4BC19-711C-2849-A48B-116938E7DC1A}" presName="composite" presStyleCnt="0"/>
      <dgm:spPr/>
    </dgm:pt>
    <dgm:pt modelId="{A874A54F-6D0B-CE49-BA33-85A7854B64D1}" type="pres">
      <dgm:prSet presAssocID="{20A4BC19-711C-2849-A48B-116938E7DC1A}" presName="parTx" presStyleLbl="alignNode1" presStyleIdx="2" presStyleCnt="3">
        <dgm:presLayoutVars>
          <dgm:chMax val="0"/>
          <dgm:chPref val="0"/>
          <dgm:bulletEnabled val="1"/>
        </dgm:presLayoutVars>
      </dgm:prSet>
      <dgm:spPr/>
    </dgm:pt>
    <dgm:pt modelId="{D45F62F3-05E7-AE44-B9FD-35026D10F93A}" type="pres">
      <dgm:prSet presAssocID="{20A4BC19-711C-2849-A48B-116938E7DC1A}" presName="desTx" presStyleLbl="alignAccFollowNode1" presStyleIdx="2" presStyleCnt="3">
        <dgm:presLayoutVars>
          <dgm:bulletEnabled val="1"/>
        </dgm:presLayoutVars>
      </dgm:prSet>
      <dgm:spPr/>
    </dgm:pt>
  </dgm:ptLst>
  <dgm:cxnLst>
    <dgm:cxn modelId="{4A349000-46BB-924A-A680-77B83A23FD7D}" srcId="{B068DEE9-49F5-6440-8D98-CE023020F03A}" destId="{1A24A8B8-FD4D-D647-AE75-E2BDB620ADA2}" srcOrd="0" destOrd="0" parTransId="{5A8D7EC7-A394-F641-B09F-5023150F2D16}" sibTransId="{7F329D06-F644-A34C-A15D-5A7D45005B3A}"/>
    <dgm:cxn modelId="{91259400-5B9F-3044-ADF9-679E6CD8D812}" type="presOf" srcId="{4FE9BC26-5C7A-D542-B6E3-825E74E126A6}" destId="{D45F62F3-05E7-AE44-B9FD-35026D10F93A}" srcOrd="0" destOrd="0" presId="urn:microsoft.com/office/officeart/2005/8/layout/hList1"/>
    <dgm:cxn modelId="{CD0BE902-0CDF-4643-B0E8-657D182E7CC3}" srcId="{1A24A8B8-FD4D-D647-AE75-E2BDB620ADA2}" destId="{E98B5101-E560-F04C-85C7-BA314A31AC89}" srcOrd="0" destOrd="0" parTransId="{DAF98FE7-8B68-0C4C-B5FD-24A32806CC97}" sibTransId="{B014F7E5-992E-CB4E-A07F-0296C8D24E9E}"/>
    <dgm:cxn modelId="{1CB45803-AD10-A742-B721-F9FE56F65E87}" srcId="{7CCB51AD-D29A-D445-8DE2-B56170932171}" destId="{30743707-3151-C84F-B22B-88C62DF00689}" srcOrd="3" destOrd="0" parTransId="{E2EF7E9A-E77F-9048-B292-95F9F552CF98}" sibTransId="{9D6D0089-BA12-DC45-AC48-0539CFF3244B}"/>
    <dgm:cxn modelId="{99695E11-2F63-2842-A70C-19669FCE8D5A}" srcId="{20A4BC19-711C-2849-A48B-116938E7DC1A}" destId="{B5AB3095-B573-EB4A-83CA-AE0BC3A2EE8A}" srcOrd="4" destOrd="0" parTransId="{03228E6A-8261-4B45-B3B2-A9A57AC50341}" sibTransId="{5CA5D44B-7FBB-334D-A866-F903F48594EF}"/>
    <dgm:cxn modelId="{8C86D635-F3E8-6A47-B141-E8E6CC118B0F}" type="presOf" srcId="{50F5490B-348A-4141-8DB6-F2D76C8F88ED}" destId="{D45F62F3-05E7-AE44-B9FD-35026D10F93A}" srcOrd="0" destOrd="3" presId="urn:microsoft.com/office/officeart/2005/8/layout/hList1"/>
    <dgm:cxn modelId="{D02B7E55-F8CC-224C-9D67-A8319E3BACB2}" srcId="{7CCB51AD-D29A-D445-8DE2-B56170932171}" destId="{ED3F84C3-40DD-D941-A0E8-B61E2F951278}" srcOrd="0" destOrd="0" parTransId="{C077CB32-8E7B-E945-854F-12E4018EC0F9}" sibTransId="{BE9C9016-73FC-B54C-BF42-735175348B5A}"/>
    <dgm:cxn modelId="{43DFF357-9234-9048-91C5-0456EF9CD321}" type="presOf" srcId="{B068DEE9-49F5-6440-8D98-CE023020F03A}" destId="{BB338B9E-8F99-654E-908D-13C9C420ADF2}" srcOrd="0" destOrd="0" presId="urn:microsoft.com/office/officeart/2005/8/layout/hList1"/>
    <dgm:cxn modelId="{6FB06858-20D2-3641-A148-D33345F6DBE3}" srcId="{20A4BC19-711C-2849-A48B-116938E7DC1A}" destId="{E003FEFC-3B74-CD44-A4AB-3FA6D5B7888C}" srcOrd="1" destOrd="0" parTransId="{21DA3EC1-D6E6-8C45-8BED-78AC8F8720E7}" sibTransId="{83408D80-A734-5D42-BE8D-5657330B3DF6}"/>
    <dgm:cxn modelId="{A358C86C-1C80-3544-9B3E-5F62A0A6FC9D}" type="presOf" srcId="{7CCB51AD-D29A-D445-8DE2-B56170932171}" destId="{F62E968C-6359-E349-B86E-70C8DDEA57E8}" srcOrd="0" destOrd="0" presId="urn:microsoft.com/office/officeart/2005/8/layout/hList1"/>
    <dgm:cxn modelId="{4EBFBB7D-4CB2-A14F-95CE-45A1A99E9083}" type="presOf" srcId="{C1498695-E09A-2B4F-924F-91596208845A}" destId="{3E37B2DF-AD31-C747-B02E-48F9FB6F98B6}" srcOrd="0" destOrd="1" presId="urn:microsoft.com/office/officeart/2005/8/layout/hList1"/>
    <dgm:cxn modelId="{E596D984-2510-EB4D-9013-14DAB6A33B02}" srcId="{B068DEE9-49F5-6440-8D98-CE023020F03A}" destId="{20A4BC19-711C-2849-A48B-116938E7DC1A}" srcOrd="2" destOrd="0" parTransId="{68643637-4763-FC4D-9879-53EA93EE5506}" sibTransId="{0EBD2800-B7D5-3148-ADCD-77AA1121EDB3}"/>
    <dgm:cxn modelId="{5E7C9D90-583A-A641-987F-162ED060E2F5}" srcId="{20A4BC19-711C-2849-A48B-116938E7DC1A}" destId="{D6B639BB-96B9-9A41-90A9-7229BB46749E}" srcOrd="2" destOrd="0" parTransId="{5A9504B8-7E7F-B949-A24E-0360E3090A88}" sibTransId="{93A0D827-DBFB-AC44-8BDD-C17E4B3138C0}"/>
    <dgm:cxn modelId="{2D1B3C95-70AA-8640-BBC4-6BE15CFE6CBB}" type="presOf" srcId="{1A24A8B8-FD4D-D647-AE75-E2BDB620ADA2}" destId="{EFC7C32B-3531-7845-B689-DD0D910693A5}" srcOrd="0" destOrd="0" presId="urn:microsoft.com/office/officeart/2005/8/layout/hList1"/>
    <dgm:cxn modelId="{AE67CB9D-8645-424A-8101-E342050CB0A2}" type="presOf" srcId="{E98B5101-E560-F04C-85C7-BA314A31AC89}" destId="{3E37B2DF-AD31-C747-B02E-48F9FB6F98B6}" srcOrd="0" destOrd="0" presId="urn:microsoft.com/office/officeart/2005/8/layout/hList1"/>
    <dgm:cxn modelId="{C58F1AA0-F83B-EE48-9D7D-6599007D68D2}" type="presOf" srcId="{20A4BC19-711C-2849-A48B-116938E7DC1A}" destId="{A874A54F-6D0B-CE49-BA33-85A7854B64D1}" srcOrd="0" destOrd="0" presId="urn:microsoft.com/office/officeart/2005/8/layout/hList1"/>
    <dgm:cxn modelId="{F030D6A1-3601-2140-A8F4-C56F1099793E}" type="presOf" srcId="{E003FEFC-3B74-CD44-A4AB-3FA6D5B7888C}" destId="{D45F62F3-05E7-AE44-B9FD-35026D10F93A}" srcOrd="0" destOrd="1" presId="urn:microsoft.com/office/officeart/2005/8/layout/hList1"/>
    <dgm:cxn modelId="{1734A2A5-6B1C-B947-856B-3E9D24C11A0D}" srcId="{B068DEE9-49F5-6440-8D98-CE023020F03A}" destId="{7CCB51AD-D29A-D445-8DE2-B56170932171}" srcOrd="1" destOrd="0" parTransId="{6FD8508A-3D77-4C48-9BCF-335D50B0ABCD}" sibTransId="{35CDE814-2051-E94A-B603-E027E1E84561}"/>
    <dgm:cxn modelId="{B810E3A9-C9FB-7A41-A305-289E565211AE}" type="presOf" srcId="{B5AB3095-B573-EB4A-83CA-AE0BC3A2EE8A}" destId="{D45F62F3-05E7-AE44-B9FD-35026D10F93A}" srcOrd="0" destOrd="4" presId="urn:microsoft.com/office/officeart/2005/8/layout/hList1"/>
    <dgm:cxn modelId="{657B16AB-33A3-8D48-B964-1AF2C3D90792}" type="presOf" srcId="{D6B639BB-96B9-9A41-90A9-7229BB46749E}" destId="{D45F62F3-05E7-AE44-B9FD-35026D10F93A}" srcOrd="0" destOrd="2" presId="urn:microsoft.com/office/officeart/2005/8/layout/hList1"/>
    <dgm:cxn modelId="{3ABBC6AE-F655-3343-B3F4-83B1C6F830ED}" srcId="{20A4BC19-711C-2849-A48B-116938E7DC1A}" destId="{4FE9BC26-5C7A-D542-B6E3-825E74E126A6}" srcOrd="0" destOrd="0" parTransId="{CB0EE6D4-E1B0-9045-8299-F665D67FA751}" sibTransId="{3171A0F0-6709-AB4C-910C-87601A13F3DB}"/>
    <dgm:cxn modelId="{3712F2C0-0B2D-6F4F-830C-8E0A1484D1CA}" type="presOf" srcId="{4C2305CE-FD71-5742-9311-5676D52C5C54}" destId="{978E7F38-2A9C-EC42-A21F-F141DCA433D2}" srcOrd="0" destOrd="1" presId="urn:microsoft.com/office/officeart/2005/8/layout/hList1"/>
    <dgm:cxn modelId="{F8C0B5C3-EFA1-5247-9BD9-3E6B310C39B8}" srcId="{1A24A8B8-FD4D-D647-AE75-E2BDB620ADA2}" destId="{C1498695-E09A-2B4F-924F-91596208845A}" srcOrd="1" destOrd="0" parTransId="{790D4CE9-382D-6B4E-9726-9327E67299DD}" sibTransId="{EAD111AB-4BE4-DA4A-BE4F-7111AF265DC0}"/>
    <dgm:cxn modelId="{2FF9BCCA-C6C8-8C43-97DF-41B82270A454}" srcId="{1A24A8B8-FD4D-D647-AE75-E2BDB620ADA2}" destId="{F748EC49-8424-E14D-B7A4-9683E306DCA6}" srcOrd="2" destOrd="0" parTransId="{3E6B18DA-44A3-3244-8554-428D8F29A99F}" sibTransId="{4DBC1150-4154-A647-975D-AA3538B2208C}"/>
    <dgm:cxn modelId="{F5E5EFD2-6824-D04B-BBAA-53647E47CDBA}" type="presOf" srcId="{F748EC49-8424-E14D-B7A4-9683E306DCA6}" destId="{3E37B2DF-AD31-C747-B02E-48F9FB6F98B6}" srcOrd="0" destOrd="2" presId="urn:microsoft.com/office/officeart/2005/8/layout/hList1"/>
    <dgm:cxn modelId="{ACE689D8-F576-8D4E-9D61-D93DD4F2ADE5}" type="presOf" srcId="{30743707-3151-C84F-B22B-88C62DF00689}" destId="{978E7F38-2A9C-EC42-A21F-F141DCA433D2}" srcOrd="0" destOrd="3" presId="urn:microsoft.com/office/officeart/2005/8/layout/hList1"/>
    <dgm:cxn modelId="{0E2FC6DA-E81D-DD40-81F0-A0DE97028E96}" type="presOf" srcId="{C2717B82-44B2-7D4D-B952-6D7C5EBA1EC2}" destId="{978E7F38-2A9C-EC42-A21F-F141DCA433D2}" srcOrd="0" destOrd="2" presId="urn:microsoft.com/office/officeart/2005/8/layout/hList1"/>
    <dgm:cxn modelId="{92A255DE-337A-A540-A73B-DAC3394FB7BE}" srcId="{7CCB51AD-D29A-D445-8DE2-B56170932171}" destId="{C2717B82-44B2-7D4D-B952-6D7C5EBA1EC2}" srcOrd="2" destOrd="0" parTransId="{42D57931-1058-E645-A9AA-1BF58D0D75DD}" sibTransId="{6E516337-41B8-434B-AF25-A59A6FD4DE8F}"/>
    <dgm:cxn modelId="{8AAA09F3-4929-AA4B-9CED-45FAACE231C6}" srcId="{7CCB51AD-D29A-D445-8DE2-B56170932171}" destId="{4C2305CE-FD71-5742-9311-5676D52C5C54}" srcOrd="1" destOrd="0" parTransId="{85954CFE-4455-F34B-82B9-652A50B578EA}" sibTransId="{26FE8FBA-5FCF-5F4E-BFEB-C711D87B8F1A}"/>
    <dgm:cxn modelId="{3F2640FA-064E-AA43-9175-0E225AC43668}" srcId="{20A4BC19-711C-2849-A48B-116938E7DC1A}" destId="{50F5490B-348A-4141-8DB6-F2D76C8F88ED}" srcOrd="3" destOrd="0" parTransId="{AB565C7E-2DFD-9546-B6E5-E63A24B4CCAB}" sibTransId="{21D260C4-5ABD-A44B-B195-7C07080F070C}"/>
    <dgm:cxn modelId="{E55E3CFE-64F5-B243-B18C-E63FD1B9182A}" type="presOf" srcId="{ED3F84C3-40DD-D941-A0E8-B61E2F951278}" destId="{978E7F38-2A9C-EC42-A21F-F141DCA433D2}" srcOrd="0" destOrd="0" presId="urn:microsoft.com/office/officeart/2005/8/layout/hList1"/>
    <dgm:cxn modelId="{35C39C5E-3541-764D-97C5-6699B1C4A551}" type="presParOf" srcId="{BB338B9E-8F99-654E-908D-13C9C420ADF2}" destId="{860E7A28-4DAA-1B4A-A46D-981927D38986}" srcOrd="0" destOrd="0" presId="urn:microsoft.com/office/officeart/2005/8/layout/hList1"/>
    <dgm:cxn modelId="{38355362-9835-7442-8CE5-6F7412B0784A}" type="presParOf" srcId="{860E7A28-4DAA-1B4A-A46D-981927D38986}" destId="{EFC7C32B-3531-7845-B689-DD0D910693A5}" srcOrd="0" destOrd="0" presId="urn:microsoft.com/office/officeart/2005/8/layout/hList1"/>
    <dgm:cxn modelId="{7C4F8A39-7DAA-1742-B707-9899C370624F}" type="presParOf" srcId="{860E7A28-4DAA-1B4A-A46D-981927D38986}" destId="{3E37B2DF-AD31-C747-B02E-48F9FB6F98B6}" srcOrd="1" destOrd="0" presId="urn:microsoft.com/office/officeart/2005/8/layout/hList1"/>
    <dgm:cxn modelId="{E6CECFCB-99DD-9047-B439-B58349B631B1}" type="presParOf" srcId="{BB338B9E-8F99-654E-908D-13C9C420ADF2}" destId="{5FAC9A78-0279-1248-8016-FAA55847E752}" srcOrd="1" destOrd="0" presId="urn:microsoft.com/office/officeart/2005/8/layout/hList1"/>
    <dgm:cxn modelId="{1D0A8623-A190-4942-B7A3-18BBAD90786D}" type="presParOf" srcId="{BB338B9E-8F99-654E-908D-13C9C420ADF2}" destId="{E1724FAD-9E49-644F-9596-850F3437FB9B}" srcOrd="2" destOrd="0" presId="urn:microsoft.com/office/officeart/2005/8/layout/hList1"/>
    <dgm:cxn modelId="{AAA06D2F-343B-6F44-A6BF-B5D820B5904D}" type="presParOf" srcId="{E1724FAD-9E49-644F-9596-850F3437FB9B}" destId="{F62E968C-6359-E349-B86E-70C8DDEA57E8}" srcOrd="0" destOrd="0" presId="urn:microsoft.com/office/officeart/2005/8/layout/hList1"/>
    <dgm:cxn modelId="{ED2CA487-38C7-F349-A054-E1D0131F6FC7}" type="presParOf" srcId="{E1724FAD-9E49-644F-9596-850F3437FB9B}" destId="{978E7F38-2A9C-EC42-A21F-F141DCA433D2}" srcOrd="1" destOrd="0" presId="urn:microsoft.com/office/officeart/2005/8/layout/hList1"/>
    <dgm:cxn modelId="{35F7CEF6-C07F-3A4F-9801-9CF107E10D35}" type="presParOf" srcId="{BB338B9E-8F99-654E-908D-13C9C420ADF2}" destId="{16D0E28C-E309-1649-943E-869B099E6DE5}" srcOrd="3" destOrd="0" presId="urn:microsoft.com/office/officeart/2005/8/layout/hList1"/>
    <dgm:cxn modelId="{61E631E2-7F8A-9A41-816C-DF0A414CDCF4}" type="presParOf" srcId="{BB338B9E-8F99-654E-908D-13C9C420ADF2}" destId="{63E9CAB6-55B1-B045-8D0B-0FFD0818109C}" srcOrd="4" destOrd="0" presId="urn:microsoft.com/office/officeart/2005/8/layout/hList1"/>
    <dgm:cxn modelId="{1C452EAC-E375-0A4C-9C4A-9410407858DC}" type="presParOf" srcId="{63E9CAB6-55B1-B045-8D0B-0FFD0818109C}" destId="{A874A54F-6D0B-CE49-BA33-85A7854B64D1}" srcOrd="0" destOrd="0" presId="urn:microsoft.com/office/officeart/2005/8/layout/hList1"/>
    <dgm:cxn modelId="{356589FF-36F5-954B-BA3C-BCE5EF8004AA}" type="presParOf" srcId="{63E9CAB6-55B1-B045-8D0B-0FFD0818109C}" destId="{D45F62F3-05E7-AE44-B9FD-35026D10F93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7C32B-3531-7845-B689-DD0D910693A5}">
      <dsp:nvSpPr>
        <dsp:cNvPr id="0" name=""/>
        <dsp:cNvSpPr/>
      </dsp:nvSpPr>
      <dsp:spPr>
        <a:xfrm>
          <a:off x="2561" y="15143"/>
          <a:ext cx="2497179" cy="403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PREDICTIVE TOOLS</a:t>
          </a:r>
        </a:p>
      </dsp:txBody>
      <dsp:txXfrm>
        <a:off x="2561" y="15143"/>
        <a:ext cx="2497179" cy="403200"/>
      </dsp:txXfrm>
    </dsp:sp>
    <dsp:sp modelId="{3E37B2DF-AD31-C747-B02E-48F9FB6F98B6}">
      <dsp:nvSpPr>
        <dsp:cNvPr id="0" name=""/>
        <dsp:cNvSpPr/>
      </dsp:nvSpPr>
      <dsp:spPr>
        <a:xfrm>
          <a:off x="2561" y="418343"/>
          <a:ext cx="2497179" cy="271111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mj-lt"/>
            </a:rPr>
            <a:t>Open source predictive modelling software</a:t>
          </a:r>
        </a:p>
        <a:p>
          <a:pPr marL="114300" lvl="1" indent="-114300" algn="l" defTabSz="622300">
            <a:lnSpc>
              <a:spcPct val="90000"/>
            </a:lnSpc>
            <a:spcBef>
              <a:spcPct val="0"/>
            </a:spcBef>
            <a:spcAft>
              <a:spcPct val="15000"/>
            </a:spcAft>
            <a:buChar char="•"/>
          </a:pPr>
          <a:r>
            <a:rPr lang="en-US" sz="1400" kern="1200" dirty="0">
              <a:latin typeface="+mj-lt"/>
            </a:rPr>
            <a:t>Test labs open to ground testing satelli</a:t>
          </a:r>
          <a:r>
            <a:rPr lang="en-US" sz="1400" kern="1200" dirty="0">
              <a:solidFill>
                <a:prstClr val="black">
                  <a:hueOff val="0"/>
                  <a:satOff val="0"/>
                  <a:lumOff val="0"/>
                  <a:alphaOff val="0"/>
                </a:prstClr>
              </a:solidFill>
              <a:latin typeface="+mj-lt"/>
              <a:ea typeface="+mn-ea"/>
              <a:cs typeface="+mn-cs"/>
            </a:rPr>
            <a:t>tes (Bi-directional Reflectance Distribution Function (BRDF)</a:t>
          </a:r>
        </a:p>
        <a:p>
          <a:pPr marL="114300" lvl="1" indent="-114300" algn="l" defTabSz="622300">
            <a:lnSpc>
              <a:spcPct val="90000"/>
            </a:lnSpc>
            <a:spcBef>
              <a:spcPct val="0"/>
            </a:spcBef>
            <a:spcAft>
              <a:spcPct val="15000"/>
            </a:spcAft>
            <a:buChar char="•"/>
          </a:pPr>
          <a:endParaRPr lang="en-US" sz="1400" kern="1200" dirty="0">
            <a:latin typeface="+mj-lt"/>
          </a:endParaRPr>
        </a:p>
      </dsp:txBody>
      <dsp:txXfrm>
        <a:off x="2561" y="418343"/>
        <a:ext cx="2497179" cy="2711116"/>
      </dsp:txXfrm>
    </dsp:sp>
    <dsp:sp modelId="{F62E968C-6359-E349-B86E-70C8DDEA57E8}">
      <dsp:nvSpPr>
        <dsp:cNvPr id="0" name=""/>
        <dsp:cNvSpPr/>
      </dsp:nvSpPr>
      <dsp:spPr>
        <a:xfrm>
          <a:off x="2849345" y="15143"/>
          <a:ext cx="2497179" cy="403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ON-ORBIT RESOURCES</a:t>
          </a:r>
        </a:p>
      </dsp:txBody>
      <dsp:txXfrm>
        <a:off x="2849345" y="15143"/>
        <a:ext cx="2497179" cy="403200"/>
      </dsp:txXfrm>
    </dsp:sp>
    <dsp:sp modelId="{978E7F38-2A9C-EC42-A21F-F141DCA433D2}">
      <dsp:nvSpPr>
        <dsp:cNvPr id="0" name=""/>
        <dsp:cNvSpPr/>
      </dsp:nvSpPr>
      <dsp:spPr>
        <a:xfrm>
          <a:off x="2849345" y="418343"/>
          <a:ext cx="2497179" cy="271111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mj-lt"/>
            </a:rPr>
            <a:t>Reliable and consistent observation measurements of flown test spacecraft</a:t>
          </a:r>
        </a:p>
        <a:p>
          <a:pPr marL="114300" lvl="1" indent="-114300" algn="l" defTabSz="622300">
            <a:lnSpc>
              <a:spcPct val="90000"/>
            </a:lnSpc>
            <a:spcBef>
              <a:spcPct val="0"/>
            </a:spcBef>
            <a:spcAft>
              <a:spcPct val="15000"/>
            </a:spcAft>
            <a:buChar char="•"/>
          </a:pPr>
          <a:r>
            <a:rPr lang="en-US" sz="1400" kern="1200" dirty="0">
              <a:latin typeface="+mj-lt"/>
            </a:rPr>
            <a:t>Quick turnaround to inject learnings into spacecraft design updates</a:t>
          </a:r>
        </a:p>
        <a:p>
          <a:pPr marL="114300" lvl="1" indent="-114300" algn="l" defTabSz="622300">
            <a:lnSpc>
              <a:spcPct val="90000"/>
            </a:lnSpc>
            <a:spcBef>
              <a:spcPct val="0"/>
            </a:spcBef>
            <a:spcAft>
              <a:spcPct val="15000"/>
            </a:spcAft>
            <a:buChar char="•"/>
          </a:pPr>
          <a:r>
            <a:rPr lang="en-US" sz="1400" kern="1200" dirty="0">
              <a:latin typeface="+mj-lt"/>
            </a:rPr>
            <a:t>Agreement of appropriate space data publication, refresh </a:t>
          </a:r>
        </a:p>
        <a:p>
          <a:pPr marL="114300" lvl="1" indent="-114300" algn="l" defTabSz="622300">
            <a:lnSpc>
              <a:spcPct val="90000"/>
            </a:lnSpc>
            <a:spcBef>
              <a:spcPct val="0"/>
            </a:spcBef>
            <a:spcAft>
              <a:spcPct val="15000"/>
            </a:spcAft>
            <a:buChar char="•"/>
          </a:pPr>
          <a:endParaRPr lang="en-US" sz="1400" kern="1200" dirty="0">
            <a:latin typeface="+mj-lt"/>
          </a:endParaRPr>
        </a:p>
      </dsp:txBody>
      <dsp:txXfrm>
        <a:off x="2849345" y="418343"/>
        <a:ext cx="2497179" cy="2711116"/>
      </dsp:txXfrm>
    </dsp:sp>
    <dsp:sp modelId="{A874A54F-6D0B-CE49-BA33-85A7854B64D1}">
      <dsp:nvSpPr>
        <dsp:cNvPr id="0" name=""/>
        <dsp:cNvSpPr/>
      </dsp:nvSpPr>
      <dsp:spPr>
        <a:xfrm>
          <a:off x="5696130" y="15143"/>
          <a:ext cx="2497179" cy="403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MITIGATING TECHNIQUES</a:t>
          </a:r>
        </a:p>
      </dsp:txBody>
      <dsp:txXfrm>
        <a:off x="5696130" y="15143"/>
        <a:ext cx="2497179" cy="403200"/>
      </dsp:txXfrm>
    </dsp:sp>
    <dsp:sp modelId="{D45F62F3-05E7-AE44-B9FD-35026D10F93A}">
      <dsp:nvSpPr>
        <dsp:cNvPr id="0" name=""/>
        <dsp:cNvSpPr/>
      </dsp:nvSpPr>
      <dsp:spPr>
        <a:xfrm>
          <a:off x="5696130" y="418343"/>
          <a:ext cx="2497179" cy="271111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mj-lt"/>
            </a:rPr>
            <a:t>Assess effectivity of existing mitigating techniques (black paint, reflective mirrors, operational adjustments)</a:t>
          </a:r>
        </a:p>
        <a:p>
          <a:pPr marL="114300" lvl="1" indent="-114300" algn="l" defTabSz="622300">
            <a:lnSpc>
              <a:spcPct val="90000"/>
            </a:lnSpc>
            <a:spcBef>
              <a:spcPct val="0"/>
            </a:spcBef>
            <a:spcAft>
              <a:spcPct val="15000"/>
            </a:spcAft>
            <a:buChar char="•"/>
          </a:pPr>
          <a:r>
            <a:rPr lang="en-US" sz="1400" kern="1200" dirty="0">
              <a:latin typeface="+mj-lt"/>
            </a:rPr>
            <a:t>Add suppliers of helpful mitigation types</a:t>
          </a:r>
        </a:p>
        <a:p>
          <a:pPr marL="114300" lvl="1" indent="-114300" algn="l" defTabSz="622300">
            <a:lnSpc>
              <a:spcPct val="90000"/>
            </a:lnSpc>
            <a:spcBef>
              <a:spcPct val="0"/>
            </a:spcBef>
            <a:spcAft>
              <a:spcPct val="15000"/>
            </a:spcAft>
            <a:buChar char="•"/>
          </a:pPr>
          <a:r>
            <a:rPr lang="en-US" sz="1400" kern="1200" dirty="0">
              <a:latin typeface="+mj-lt"/>
            </a:rPr>
            <a:t>Further Basic R&amp;D into non-reflective materials</a:t>
          </a:r>
        </a:p>
        <a:p>
          <a:pPr marL="114300" lvl="1" indent="-114300" algn="l" defTabSz="622300">
            <a:lnSpc>
              <a:spcPct val="90000"/>
            </a:lnSpc>
            <a:spcBef>
              <a:spcPct val="0"/>
            </a:spcBef>
            <a:spcAft>
              <a:spcPct val="15000"/>
            </a:spcAft>
            <a:buChar char="•"/>
          </a:pPr>
          <a:r>
            <a:rPr lang="en-US" sz="1400" kern="1200" dirty="0">
              <a:latin typeface="+mj-lt"/>
            </a:rPr>
            <a:t>Further technical exploration of additional mitigation approaches</a:t>
          </a:r>
        </a:p>
        <a:p>
          <a:pPr marL="114300" lvl="1" indent="-114300" algn="l" defTabSz="622300">
            <a:lnSpc>
              <a:spcPct val="90000"/>
            </a:lnSpc>
            <a:spcBef>
              <a:spcPct val="0"/>
            </a:spcBef>
            <a:spcAft>
              <a:spcPct val="15000"/>
            </a:spcAft>
            <a:buChar char="•"/>
          </a:pPr>
          <a:endParaRPr lang="en-US" sz="1400" kern="1200" dirty="0">
            <a:latin typeface="+mj-lt"/>
          </a:endParaRPr>
        </a:p>
      </dsp:txBody>
      <dsp:txXfrm>
        <a:off x="5696130" y="418343"/>
        <a:ext cx="2497179" cy="271111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44518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3A313-6628-9B87-AE26-856AAC84AC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EDEC3D-53D9-5C58-E645-676D56B8104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AE39FF8-7E27-112B-7A24-A9FDDE802403}"/>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64476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44518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08504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f95400a6d5_19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f95400a6d5_19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03733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ge330e39172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3" name="Google Shape;443;ge330e39172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7CA9F-807B-CC4A-2063-BB29B8D47B17}"/>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A0BFCE3-BFDC-8D76-4A94-67D1238D7E99}"/>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EEEB095-16CC-653E-6431-80F2221FE4BF}"/>
              </a:ext>
            </a:extLst>
          </p:cNvPr>
          <p:cNvSpPr>
            <a:spLocks noGrp="1"/>
          </p:cNvSpPr>
          <p:nvPr>
            <p:ph type="dt" sz="half" idx="10"/>
          </p:nvPr>
        </p:nvSpPr>
        <p:spPr/>
        <p:txBody>
          <a:bodyPr/>
          <a:lstStyle/>
          <a:p>
            <a:fld id="{ED458C7A-8022-42C9-B9F9-B603C8B56C84}" type="datetime1">
              <a:rPr lang="en-US" smtClean="0"/>
              <a:t>3/10/25</a:t>
            </a:fld>
            <a:endParaRPr lang="en-US"/>
          </a:p>
        </p:txBody>
      </p:sp>
      <p:sp>
        <p:nvSpPr>
          <p:cNvPr id="5" name="Footer Placeholder 4">
            <a:extLst>
              <a:ext uri="{FF2B5EF4-FFF2-40B4-BE49-F238E27FC236}">
                <a16:creationId xmlns:a16="http://schemas.microsoft.com/office/drawing/2014/main" id="{6AFA1342-0CC8-F695-7BB4-96AB2FC3F1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ACF6F5-60B0-4600-26CC-888CF61A3D9F}"/>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396526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A8AD9-C0A6-5249-2634-02709A0343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4EFB69-2AB0-EC47-B802-4E21B7D872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5437C9-7D6D-79C8-A769-41A3090952F8}"/>
              </a:ext>
            </a:extLst>
          </p:cNvPr>
          <p:cNvSpPr>
            <a:spLocks noGrp="1"/>
          </p:cNvSpPr>
          <p:nvPr>
            <p:ph type="dt" sz="half" idx="10"/>
          </p:nvPr>
        </p:nvSpPr>
        <p:spPr/>
        <p:txBody>
          <a:bodyPr/>
          <a:lstStyle/>
          <a:p>
            <a:fld id="{2BE4B37C-6C99-4FC1-98AC-757BF08EE1D8}" type="datetime1">
              <a:rPr lang="en-US" smtClean="0"/>
              <a:t>3/10/25</a:t>
            </a:fld>
            <a:endParaRPr lang="en-US"/>
          </a:p>
        </p:txBody>
      </p:sp>
      <p:sp>
        <p:nvSpPr>
          <p:cNvPr id="5" name="Footer Placeholder 4">
            <a:extLst>
              <a:ext uri="{FF2B5EF4-FFF2-40B4-BE49-F238E27FC236}">
                <a16:creationId xmlns:a16="http://schemas.microsoft.com/office/drawing/2014/main" id="{FB0A0D17-1238-F1A6-30F3-88D0D69A44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B11F10-DC24-64A4-A060-FB6120DD813D}"/>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1557724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4877BD-DC4D-0FF8-79A1-AFCB24EDFC4B}"/>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54424B8-B28A-4D98-EAF3-95795A9F34E3}"/>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4CAA19-9F18-0C96-54EE-F2303F3B2A19}"/>
              </a:ext>
            </a:extLst>
          </p:cNvPr>
          <p:cNvSpPr>
            <a:spLocks noGrp="1"/>
          </p:cNvSpPr>
          <p:nvPr>
            <p:ph type="dt" sz="half" idx="10"/>
          </p:nvPr>
        </p:nvSpPr>
        <p:spPr/>
        <p:txBody>
          <a:bodyPr/>
          <a:lstStyle/>
          <a:p>
            <a:fld id="{AB1BC04E-B94B-4E2B-B7A2-CC501D2375C0}" type="datetime1">
              <a:rPr lang="en-US" smtClean="0"/>
              <a:t>3/10/25</a:t>
            </a:fld>
            <a:endParaRPr lang="en-US"/>
          </a:p>
        </p:txBody>
      </p:sp>
      <p:sp>
        <p:nvSpPr>
          <p:cNvPr id="5" name="Footer Placeholder 4">
            <a:extLst>
              <a:ext uri="{FF2B5EF4-FFF2-40B4-BE49-F238E27FC236}">
                <a16:creationId xmlns:a16="http://schemas.microsoft.com/office/drawing/2014/main" id="{370B4CDE-D2D7-E464-60D5-68F63DE0D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2762E8-F917-AB5E-3281-C93DBFFEA318}"/>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994548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200"/>
              <a:buFont typeface="Source Sans Pro SemiBold"/>
              <a:buNone/>
              <a:defRPr sz="3200">
                <a:latin typeface="Source Sans Pro SemiBold"/>
                <a:ea typeface="Source Sans Pro SemiBold"/>
                <a:cs typeface="Source Sans Pro SemiBold"/>
                <a:sym typeface="Source Sans Pro SemiBold"/>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81000">
              <a:spcBef>
                <a:spcPts val="0"/>
              </a:spcBef>
              <a:spcAft>
                <a:spcPts val="0"/>
              </a:spcAft>
              <a:buClr>
                <a:schemeClr val="accent3"/>
              </a:buClr>
              <a:buSzPts val="2400"/>
              <a:buFont typeface="Source Sans Pro"/>
              <a:buChar char="●"/>
              <a:defRPr sz="2400">
                <a:solidFill>
                  <a:schemeClr val="accent3"/>
                </a:solidFill>
                <a:latin typeface="Source Sans Pro"/>
                <a:ea typeface="Source Sans Pro"/>
                <a:cs typeface="Source Sans Pro"/>
                <a:sym typeface="Source Sans Pro"/>
              </a:defRPr>
            </a:lvl1pPr>
            <a:lvl2pPr marL="914400" lvl="1" indent="-355600">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2pPr>
            <a:lvl3pPr marL="1371600" lvl="2" indent="-355600">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3pPr>
            <a:lvl4pPr marL="1828800" lvl="3" indent="-355600">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4pPr>
            <a:lvl5pPr marL="2286000" lvl="4" indent="-355600">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5pPr>
            <a:lvl6pPr marL="2743200" lvl="5" indent="-355600">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6pPr>
            <a:lvl7pPr marL="3200400" lvl="6" indent="-355600">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7pPr>
            <a:lvl8pPr marL="3657600" lvl="7" indent="-355600">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8pPr>
            <a:lvl9pPr marL="4114800" lvl="8" indent="-355600">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9pPr>
          </a:lstStyle>
          <a:p>
            <a:endParaRPr/>
          </a:p>
        </p:txBody>
      </p:sp>
    </p:spTree>
    <p:extLst>
      <p:ext uri="{BB962C8B-B14F-4D97-AF65-F5344CB8AC3E}">
        <p14:creationId xmlns:p14="http://schemas.microsoft.com/office/powerpoint/2010/main" val="958423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F342D-4D42-4890-9896-AAB0753DA9C7}"/>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932FD4-8296-4E29-BD8C-B371A732E87C}"/>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713017-BA26-4419-8202-381AB9E8A7E7}"/>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5" name="Footer Placeholder 4">
            <a:extLst>
              <a:ext uri="{FF2B5EF4-FFF2-40B4-BE49-F238E27FC236}">
                <a16:creationId xmlns:a16="http://schemas.microsoft.com/office/drawing/2014/main" id="{9A4AB8E1-E453-4E07-80D2-52E9FD3C1E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A2F952-5B29-471D-94D3-6BF0F997A75F}"/>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1291229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267AA-3506-40D8-98A5-54A837FF4C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9BB882-E894-4F74-AD6F-93C505D557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3D5A5F-FB52-4764-8D7C-A128BF5525ED}"/>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5" name="Footer Placeholder 4">
            <a:extLst>
              <a:ext uri="{FF2B5EF4-FFF2-40B4-BE49-F238E27FC236}">
                <a16:creationId xmlns:a16="http://schemas.microsoft.com/office/drawing/2014/main" id="{0CA3A41F-A1AD-432E-A909-3E35A644C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3A0DFB-C5D3-4A14-BBC3-40B345C7D37D}"/>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889017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6A26-E5F4-4E47-863D-BCAF8D5D3880}"/>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4C16C3-E8EA-4A93-AA63-13C4CBFB3160}"/>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53CDCF7-EED3-49DD-AD84-F1E8C9CA59B3}"/>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5" name="Footer Placeholder 4">
            <a:extLst>
              <a:ext uri="{FF2B5EF4-FFF2-40B4-BE49-F238E27FC236}">
                <a16:creationId xmlns:a16="http://schemas.microsoft.com/office/drawing/2014/main" id="{AF64FC1E-BCAE-4FEF-8419-935319E30F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E6B46-300C-48DB-87E9-EEA13ECDF956}"/>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3046946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A4AE9-CF92-433B-8780-AC02829F4A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D2E513-F366-431C-A30D-423F8866BEE0}"/>
              </a:ext>
            </a:extLst>
          </p:cNvPr>
          <p:cNvSpPr>
            <a:spLocks noGrp="1"/>
          </p:cNvSpPr>
          <p:nvPr>
            <p:ph sz="half" idx="1"/>
          </p:nvPr>
        </p:nvSpPr>
        <p:spPr>
          <a:xfrm>
            <a:off x="62865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956AE5-1261-46D0-817F-27A124B9B4A6}"/>
              </a:ext>
            </a:extLst>
          </p:cNvPr>
          <p:cNvSpPr>
            <a:spLocks noGrp="1"/>
          </p:cNvSpPr>
          <p:nvPr>
            <p:ph sz="half" idx="2"/>
          </p:nvPr>
        </p:nvSpPr>
        <p:spPr>
          <a:xfrm>
            <a:off x="464820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A1F75F-E3EE-4909-9D92-D1D3C56844AF}"/>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6" name="Footer Placeholder 5">
            <a:extLst>
              <a:ext uri="{FF2B5EF4-FFF2-40B4-BE49-F238E27FC236}">
                <a16:creationId xmlns:a16="http://schemas.microsoft.com/office/drawing/2014/main" id="{B88B5A23-AB60-4FBB-96F4-45A3978551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0C96CF-8516-46A2-8AAD-AC9175655403}"/>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761009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BDF2D-C98E-4386-9589-9AD3CC5C1BBF}"/>
              </a:ext>
            </a:extLst>
          </p:cNvPr>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0FF594-A691-4B73-A814-EC6948344107}"/>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BFA9B05-2847-4432-83E8-55A266D1281C}"/>
              </a:ext>
            </a:extLst>
          </p:cNvPr>
          <p:cNvSpPr>
            <a:spLocks noGrp="1"/>
          </p:cNvSpPr>
          <p:nvPr>
            <p:ph sz="half" idx="2"/>
          </p:nvPr>
        </p:nvSpPr>
        <p:spPr>
          <a:xfrm>
            <a:off x="630238" y="1879600"/>
            <a:ext cx="3868737"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FA9C2-5771-4EB2-91A0-A114CCBD791F}"/>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A270C9-978F-433B-B662-8E88978AC420}"/>
              </a:ext>
            </a:extLst>
          </p:cNvPr>
          <p:cNvSpPr>
            <a:spLocks noGrp="1"/>
          </p:cNvSpPr>
          <p:nvPr>
            <p:ph sz="quarter" idx="4"/>
          </p:nvPr>
        </p:nvSpPr>
        <p:spPr>
          <a:xfrm>
            <a:off x="4629150" y="1879600"/>
            <a:ext cx="3887788"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7DCDA-20DB-4308-B4E0-CD05C3B5BE7D}"/>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8" name="Footer Placeholder 7">
            <a:extLst>
              <a:ext uri="{FF2B5EF4-FFF2-40B4-BE49-F238E27FC236}">
                <a16:creationId xmlns:a16="http://schemas.microsoft.com/office/drawing/2014/main" id="{B649E6EE-D750-4330-8262-446FC5F132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6A4251-7719-4588-AEAD-31AF1EA813DF}"/>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21563729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EA539-1BD8-423D-87B2-27C6FE9443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A0F87B-6E11-4F14-B8D1-A4AB3EF9712E}"/>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4" name="Footer Placeholder 3">
            <a:extLst>
              <a:ext uri="{FF2B5EF4-FFF2-40B4-BE49-F238E27FC236}">
                <a16:creationId xmlns:a16="http://schemas.microsoft.com/office/drawing/2014/main" id="{07BB5089-1DDF-48D1-892F-B93855BC90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6E596D-4A06-4372-9923-506FA1E0416C}"/>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209157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6BF9F2-E16E-4F42-B566-3E73ECCEFCBD}"/>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3" name="Footer Placeholder 2">
            <a:extLst>
              <a:ext uri="{FF2B5EF4-FFF2-40B4-BE49-F238E27FC236}">
                <a16:creationId xmlns:a16="http://schemas.microsoft.com/office/drawing/2014/main" id="{0BC517F8-F8B5-4224-AE4D-1FB3226AE2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E37F84-BFCB-45AC-B282-74320DF3B711}"/>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250701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5CAB2-093F-278D-1240-0AA24B3469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028004-9EC7-6372-9DF6-94204F51C4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E8AAC8-E1FD-D59C-B2A9-C45F0A19149C}"/>
              </a:ext>
            </a:extLst>
          </p:cNvPr>
          <p:cNvSpPr>
            <a:spLocks noGrp="1"/>
          </p:cNvSpPr>
          <p:nvPr>
            <p:ph type="dt" sz="half" idx="10"/>
          </p:nvPr>
        </p:nvSpPr>
        <p:spPr/>
        <p:txBody>
          <a:bodyPr/>
          <a:lstStyle/>
          <a:p>
            <a:fld id="{1C09BB3E-63A7-4FAE-B658-5A198986A1C5}" type="datetime1">
              <a:rPr lang="en-US" smtClean="0"/>
              <a:t>3/10/25</a:t>
            </a:fld>
            <a:endParaRPr lang="en-US"/>
          </a:p>
        </p:txBody>
      </p:sp>
      <p:sp>
        <p:nvSpPr>
          <p:cNvPr id="5" name="Footer Placeholder 4">
            <a:extLst>
              <a:ext uri="{FF2B5EF4-FFF2-40B4-BE49-F238E27FC236}">
                <a16:creationId xmlns:a16="http://schemas.microsoft.com/office/drawing/2014/main" id="{403DEE33-8986-AD8D-6E2E-EB1FC8F94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FD2012-EF74-6177-90FF-E6C95F826435}"/>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19254920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ECE93-10F6-4329-A14D-AD85A359454D}"/>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F4B7D4-9DE1-45D1-AE1C-6DCE582D4E05}"/>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FB1E26-7A1F-4070-A714-FE58A697DAFC}"/>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6E24B9-A5F6-4D35-BA17-7381635C09DC}"/>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6" name="Footer Placeholder 5">
            <a:extLst>
              <a:ext uri="{FF2B5EF4-FFF2-40B4-BE49-F238E27FC236}">
                <a16:creationId xmlns:a16="http://schemas.microsoft.com/office/drawing/2014/main" id="{12FDC863-9BDA-4836-9E49-5EEBFF543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5EEE8F-352F-4072-82CE-6B15D59F89FF}"/>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9688509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92901-A62F-4CBE-BF37-3407059C626A}"/>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4D14B8-7EDC-45F7-A2A3-0F06ACA16F84}"/>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3F3457-484A-4FE0-BFB6-D433AFB20A8E}"/>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B1EED5-837D-421D-8B07-B856C9E51559}"/>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6" name="Footer Placeholder 5">
            <a:extLst>
              <a:ext uri="{FF2B5EF4-FFF2-40B4-BE49-F238E27FC236}">
                <a16:creationId xmlns:a16="http://schemas.microsoft.com/office/drawing/2014/main" id="{0CC2C64D-3F6A-4FB7-9995-18CAB20FE8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22A112-86B2-46C3-A356-7F3CAB358DBA}"/>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3198704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4F193-8478-484D-8B00-B7CAA546C5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F2FBC0-B2CF-4E60-861F-C8D1E5C3A40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291A58-0B2B-4D1C-BC6A-6E9985ACDB51}"/>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5" name="Footer Placeholder 4">
            <a:extLst>
              <a:ext uri="{FF2B5EF4-FFF2-40B4-BE49-F238E27FC236}">
                <a16:creationId xmlns:a16="http://schemas.microsoft.com/office/drawing/2014/main" id="{942F0E86-3E8B-4F61-A958-694A524FA2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162154-9ADB-4EC4-B01C-79E3CB290B4D}"/>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26119446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D412-7716-47F2-85CA-0DE1B4A7BB24}"/>
              </a:ext>
            </a:extLst>
          </p:cNvPr>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41622E-649E-4D4D-AB74-FB3A81F101E7}"/>
              </a:ext>
            </a:extLst>
          </p:cNvPr>
          <p:cNvSpPr>
            <a:spLocks noGrp="1"/>
          </p:cNvSpPr>
          <p:nvPr>
            <p:ph type="body" orient="vert" idx="1"/>
          </p:nvPr>
        </p:nvSpPr>
        <p:spPr>
          <a:xfrm>
            <a:off x="628650" y="274638"/>
            <a:ext cx="5762625" cy="4357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9C83B8-D315-4C96-803D-4E87C7002E46}"/>
              </a:ext>
            </a:extLst>
          </p:cNvPr>
          <p:cNvSpPr>
            <a:spLocks noGrp="1"/>
          </p:cNvSpPr>
          <p:nvPr>
            <p:ph type="dt" sz="half" idx="10"/>
          </p:nvPr>
        </p:nvSpPr>
        <p:spPr/>
        <p:txBody>
          <a:bodyPr/>
          <a:lstStyle/>
          <a:p>
            <a:fld id="{F55BC7FA-5A25-4377-B9EA-25B5537B9B64}" type="datetimeFigureOut">
              <a:rPr lang="en-US" smtClean="0"/>
              <a:t>3/10/25</a:t>
            </a:fld>
            <a:endParaRPr lang="en-US"/>
          </a:p>
        </p:txBody>
      </p:sp>
      <p:sp>
        <p:nvSpPr>
          <p:cNvPr id="5" name="Footer Placeholder 4">
            <a:extLst>
              <a:ext uri="{FF2B5EF4-FFF2-40B4-BE49-F238E27FC236}">
                <a16:creationId xmlns:a16="http://schemas.microsoft.com/office/drawing/2014/main" id="{4BDAB98F-C076-4EDF-A677-41EC5854D9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EBF583-AC39-4112-8966-E1BACF448E1C}"/>
              </a:ext>
            </a:extLst>
          </p:cNvPr>
          <p:cNvSpPr>
            <a:spLocks noGrp="1"/>
          </p:cNvSpPr>
          <p:nvPr>
            <p:ph type="sldNum" sz="quarter" idx="12"/>
          </p:nvPr>
        </p:nvSpPr>
        <p:spPr/>
        <p:txBody>
          <a:bodyPr/>
          <a:lstStyle/>
          <a:p>
            <a:fld id="{D41F3EF4-9700-4066-876C-D300258034E2}" type="slidenum">
              <a:rPr lang="en-US" smtClean="0"/>
              <a:t>‹#›</a:t>
            </a:fld>
            <a:endParaRPr lang="en-US"/>
          </a:p>
        </p:txBody>
      </p:sp>
    </p:spTree>
    <p:extLst>
      <p:ext uri="{BB962C8B-B14F-4D97-AF65-F5344CB8AC3E}">
        <p14:creationId xmlns:p14="http://schemas.microsoft.com/office/powerpoint/2010/main" val="2038272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7CA9F-807B-CC4A-2063-BB29B8D47B17}"/>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A0BFCE3-BFDC-8D76-4A94-67D1238D7E99}"/>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EEEB095-16CC-653E-6431-80F2221FE4BF}"/>
              </a:ext>
            </a:extLst>
          </p:cNvPr>
          <p:cNvSpPr>
            <a:spLocks noGrp="1"/>
          </p:cNvSpPr>
          <p:nvPr>
            <p:ph type="dt" sz="half" idx="10"/>
          </p:nvPr>
        </p:nvSpPr>
        <p:spPr/>
        <p:txBody>
          <a:bodyPr/>
          <a:lstStyle/>
          <a:p>
            <a:fld id="{ED458C7A-8022-42C9-B9F9-B603C8B56C84}" type="datetime1">
              <a:rPr lang="en-US" smtClean="0"/>
              <a:t>3/10/25</a:t>
            </a:fld>
            <a:endParaRPr lang="en-US"/>
          </a:p>
        </p:txBody>
      </p:sp>
      <p:sp>
        <p:nvSpPr>
          <p:cNvPr id="5" name="Footer Placeholder 4">
            <a:extLst>
              <a:ext uri="{FF2B5EF4-FFF2-40B4-BE49-F238E27FC236}">
                <a16:creationId xmlns:a16="http://schemas.microsoft.com/office/drawing/2014/main" id="{6AFA1342-0CC8-F695-7BB4-96AB2FC3F1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ACF6F5-60B0-4600-26CC-888CF61A3D9F}"/>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6563105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5CAB2-093F-278D-1240-0AA24B3469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028004-9EC7-6372-9DF6-94204F51C4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E8AAC8-E1FD-D59C-B2A9-C45F0A19149C}"/>
              </a:ext>
            </a:extLst>
          </p:cNvPr>
          <p:cNvSpPr>
            <a:spLocks noGrp="1"/>
          </p:cNvSpPr>
          <p:nvPr>
            <p:ph type="dt" sz="half" idx="10"/>
          </p:nvPr>
        </p:nvSpPr>
        <p:spPr/>
        <p:txBody>
          <a:bodyPr/>
          <a:lstStyle/>
          <a:p>
            <a:fld id="{1C09BB3E-63A7-4FAE-B658-5A198986A1C5}" type="datetime1">
              <a:rPr lang="en-US" smtClean="0"/>
              <a:t>3/10/25</a:t>
            </a:fld>
            <a:endParaRPr lang="en-US"/>
          </a:p>
        </p:txBody>
      </p:sp>
      <p:sp>
        <p:nvSpPr>
          <p:cNvPr id="5" name="Footer Placeholder 4">
            <a:extLst>
              <a:ext uri="{FF2B5EF4-FFF2-40B4-BE49-F238E27FC236}">
                <a16:creationId xmlns:a16="http://schemas.microsoft.com/office/drawing/2014/main" id="{403DEE33-8986-AD8D-6E2E-EB1FC8F94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FD2012-EF74-6177-90FF-E6C95F826435}"/>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2016554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E5B71-48E1-B843-5AAE-C09C89AA06CE}"/>
              </a:ext>
            </a:extLst>
          </p:cNvPr>
          <p:cNvSpPr>
            <a:spLocks noGrp="1"/>
          </p:cNvSpPr>
          <p:nvPr>
            <p:ph type="title"/>
          </p:nvPr>
        </p:nvSpPr>
        <p:spPr>
          <a:xfrm>
            <a:off x="623888" y="1282305"/>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4FB3FA8-0DDC-6C9B-34B9-A2023D08CECC}"/>
              </a:ext>
            </a:extLst>
          </p:cNvPr>
          <p:cNvSpPr>
            <a:spLocks noGrp="1"/>
          </p:cNvSpPr>
          <p:nvPr>
            <p:ph type="body" idx="1"/>
          </p:nvPr>
        </p:nvSpPr>
        <p:spPr>
          <a:xfrm>
            <a:off x="623888" y="3442099"/>
            <a:ext cx="7886700" cy="1125140"/>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5D0350-6B70-0A33-94B3-6F9FC6BFF7FA}"/>
              </a:ext>
            </a:extLst>
          </p:cNvPr>
          <p:cNvSpPr>
            <a:spLocks noGrp="1"/>
          </p:cNvSpPr>
          <p:nvPr>
            <p:ph type="dt" sz="half" idx="10"/>
          </p:nvPr>
        </p:nvSpPr>
        <p:spPr/>
        <p:txBody>
          <a:bodyPr/>
          <a:lstStyle/>
          <a:p>
            <a:fld id="{2968F924-F06A-4571-B58A-8CB96AF50BB2}" type="datetime1">
              <a:rPr lang="en-US" smtClean="0"/>
              <a:t>3/10/25</a:t>
            </a:fld>
            <a:endParaRPr lang="en-US"/>
          </a:p>
        </p:txBody>
      </p:sp>
      <p:sp>
        <p:nvSpPr>
          <p:cNvPr id="5" name="Footer Placeholder 4">
            <a:extLst>
              <a:ext uri="{FF2B5EF4-FFF2-40B4-BE49-F238E27FC236}">
                <a16:creationId xmlns:a16="http://schemas.microsoft.com/office/drawing/2014/main" id="{64F8156E-6049-1013-D639-2CB3817C82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4B9849-E60A-F677-EEF7-5F7B59E5C0E7}"/>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21252991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A76BD-D9B6-3406-B767-F7BFB7FA6D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7B7868-3E1E-0E7E-F479-81D2A59125AC}"/>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A62A5B-0452-FF9E-23C9-FFB175336A40}"/>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165953-E57E-5902-BFB4-D7BFD6D6500A}"/>
              </a:ext>
            </a:extLst>
          </p:cNvPr>
          <p:cNvSpPr>
            <a:spLocks noGrp="1"/>
          </p:cNvSpPr>
          <p:nvPr>
            <p:ph type="dt" sz="half" idx="10"/>
          </p:nvPr>
        </p:nvSpPr>
        <p:spPr/>
        <p:txBody>
          <a:bodyPr/>
          <a:lstStyle/>
          <a:p>
            <a:fld id="{BDF5FFB7-FB63-4F61-9663-D50B09BD73D8}" type="datetime1">
              <a:rPr lang="en-US" smtClean="0"/>
              <a:t>3/10/25</a:t>
            </a:fld>
            <a:endParaRPr lang="en-US"/>
          </a:p>
        </p:txBody>
      </p:sp>
      <p:sp>
        <p:nvSpPr>
          <p:cNvPr id="6" name="Footer Placeholder 5">
            <a:extLst>
              <a:ext uri="{FF2B5EF4-FFF2-40B4-BE49-F238E27FC236}">
                <a16:creationId xmlns:a16="http://schemas.microsoft.com/office/drawing/2014/main" id="{C1D040C0-3D52-10E2-CB73-7321AC799B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EA4F82-EC1A-E2EF-BFB0-64513C4FE065}"/>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20615527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0D66F-E101-3EC5-933A-BDB55EF26E8D}"/>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DEA82C-E73A-9016-14E3-77DE3CC4D422}"/>
              </a:ext>
            </a:extLst>
          </p:cNvPr>
          <p:cNvSpPr>
            <a:spLocks noGrp="1"/>
          </p:cNvSpPr>
          <p:nvPr>
            <p:ph type="body" idx="1"/>
          </p:nvPr>
        </p:nvSpPr>
        <p:spPr>
          <a:xfrm>
            <a:off x="629842" y="1260872"/>
            <a:ext cx="3868340"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2A6956B-49FD-7C54-4887-AD6C12D56212}"/>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D5A4D3-FE73-1467-4468-B6A7FB8615AD}"/>
              </a:ext>
            </a:extLst>
          </p:cNvPr>
          <p:cNvSpPr>
            <a:spLocks noGrp="1"/>
          </p:cNvSpPr>
          <p:nvPr>
            <p:ph type="body" sz="quarter" idx="3"/>
          </p:nvPr>
        </p:nvSpPr>
        <p:spPr>
          <a:xfrm>
            <a:off x="4629151" y="1260872"/>
            <a:ext cx="3887391"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65DD5-666F-C13D-BDA5-753F1FF40D20}"/>
              </a:ext>
            </a:extLst>
          </p:cNvPr>
          <p:cNvSpPr>
            <a:spLocks noGrp="1"/>
          </p:cNvSpPr>
          <p:nvPr>
            <p:ph sz="quarter" idx="4"/>
          </p:nvPr>
        </p:nvSpPr>
        <p:spPr>
          <a:xfrm>
            <a:off x="4629151"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ED551E-9711-58B2-F92C-48386DD2E08F}"/>
              </a:ext>
            </a:extLst>
          </p:cNvPr>
          <p:cNvSpPr>
            <a:spLocks noGrp="1"/>
          </p:cNvSpPr>
          <p:nvPr>
            <p:ph type="dt" sz="half" idx="10"/>
          </p:nvPr>
        </p:nvSpPr>
        <p:spPr/>
        <p:txBody>
          <a:bodyPr/>
          <a:lstStyle/>
          <a:p>
            <a:fld id="{F75926D9-7346-49F8-A48A-983252CABB21}" type="datetime1">
              <a:rPr lang="en-US" smtClean="0"/>
              <a:t>3/10/25</a:t>
            </a:fld>
            <a:endParaRPr lang="en-US"/>
          </a:p>
        </p:txBody>
      </p:sp>
      <p:sp>
        <p:nvSpPr>
          <p:cNvPr id="8" name="Footer Placeholder 7">
            <a:extLst>
              <a:ext uri="{FF2B5EF4-FFF2-40B4-BE49-F238E27FC236}">
                <a16:creationId xmlns:a16="http://schemas.microsoft.com/office/drawing/2014/main" id="{BB5C10C9-2A3C-CCB7-0207-40443ECBA1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44E411-9A85-0052-3D3C-181B13CAE8C7}"/>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3789747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2C9C0-1EB7-B139-6E94-E483196C72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353EA9-5DB2-BECE-1459-77219D767575}"/>
              </a:ext>
            </a:extLst>
          </p:cNvPr>
          <p:cNvSpPr>
            <a:spLocks noGrp="1"/>
          </p:cNvSpPr>
          <p:nvPr>
            <p:ph type="dt" sz="half" idx="10"/>
          </p:nvPr>
        </p:nvSpPr>
        <p:spPr/>
        <p:txBody>
          <a:bodyPr/>
          <a:lstStyle/>
          <a:p>
            <a:fld id="{0783F38F-CD55-4AFE-A807-D63592F388E8}" type="datetime1">
              <a:rPr lang="en-US" smtClean="0"/>
              <a:t>3/10/25</a:t>
            </a:fld>
            <a:endParaRPr lang="en-US"/>
          </a:p>
        </p:txBody>
      </p:sp>
      <p:sp>
        <p:nvSpPr>
          <p:cNvPr id="4" name="Footer Placeholder 3">
            <a:extLst>
              <a:ext uri="{FF2B5EF4-FFF2-40B4-BE49-F238E27FC236}">
                <a16:creationId xmlns:a16="http://schemas.microsoft.com/office/drawing/2014/main" id="{83EC0B9A-DED4-E6C0-0878-68A2FACFC1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7A2FC2-C5BA-301F-BD20-7A4FED392DC4}"/>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1043863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E5B71-48E1-B843-5AAE-C09C89AA06CE}"/>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4FB3FA8-0DDC-6C9B-34B9-A2023D08CECC}"/>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5D0350-6B70-0A33-94B3-6F9FC6BFF7FA}"/>
              </a:ext>
            </a:extLst>
          </p:cNvPr>
          <p:cNvSpPr>
            <a:spLocks noGrp="1"/>
          </p:cNvSpPr>
          <p:nvPr>
            <p:ph type="dt" sz="half" idx="10"/>
          </p:nvPr>
        </p:nvSpPr>
        <p:spPr/>
        <p:txBody>
          <a:bodyPr/>
          <a:lstStyle/>
          <a:p>
            <a:fld id="{2968F924-F06A-4571-B58A-8CB96AF50BB2}" type="datetime1">
              <a:rPr lang="en-US" smtClean="0"/>
              <a:t>3/10/25</a:t>
            </a:fld>
            <a:endParaRPr lang="en-US"/>
          </a:p>
        </p:txBody>
      </p:sp>
      <p:sp>
        <p:nvSpPr>
          <p:cNvPr id="5" name="Footer Placeholder 4">
            <a:extLst>
              <a:ext uri="{FF2B5EF4-FFF2-40B4-BE49-F238E27FC236}">
                <a16:creationId xmlns:a16="http://schemas.microsoft.com/office/drawing/2014/main" id="{64F8156E-6049-1013-D639-2CB3817C82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4B9849-E60A-F677-EEF7-5F7B59E5C0E7}"/>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29122600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FCF7D-F667-3105-937E-0E5537033304}"/>
              </a:ext>
            </a:extLst>
          </p:cNvPr>
          <p:cNvSpPr>
            <a:spLocks noGrp="1"/>
          </p:cNvSpPr>
          <p:nvPr>
            <p:ph type="dt" sz="half" idx="10"/>
          </p:nvPr>
        </p:nvSpPr>
        <p:spPr/>
        <p:txBody>
          <a:bodyPr/>
          <a:lstStyle/>
          <a:p>
            <a:fld id="{18BB0BEC-9905-4067-A9CD-32B5B84254F7}" type="datetime1">
              <a:rPr lang="en-US" smtClean="0"/>
              <a:t>3/10/25</a:t>
            </a:fld>
            <a:endParaRPr lang="en-US"/>
          </a:p>
        </p:txBody>
      </p:sp>
      <p:sp>
        <p:nvSpPr>
          <p:cNvPr id="3" name="Footer Placeholder 2">
            <a:extLst>
              <a:ext uri="{FF2B5EF4-FFF2-40B4-BE49-F238E27FC236}">
                <a16:creationId xmlns:a16="http://schemas.microsoft.com/office/drawing/2014/main" id="{B975BC75-9CFE-C98B-7348-C52C563750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844FB5-13A4-9963-8737-5A700DE67721}"/>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32465606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BC4A-065D-2263-9BBA-01A03EB2CF20}"/>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9CF2AF8-12E6-ED9E-6FC4-163B5DC7DCF2}"/>
              </a:ext>
            </a:extLst>
          </p:cNvPr>
          <p:cNvSpPr>
            <a:spLocks noGrp="1"/>
          </p:cNvSpPr>
          <p:nvPr>
            <p:ph idx="1"/>
          </p:nvPr>
        </p:nvSpPr>
        <p:spPr>
          <a:xfrm>
            <a:off x="3887391" y="740570"/>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EFB057-F534-F3F2-77DF-83D6B988F16E}"/>
              </a:ext>
            </a:extLst>
          </p:cNvPr>
          <p:cNvSpPr>
            <a:spLocks noGrp="1"/>
          </p:cNvSpPr>
          <p:nvPr>
            <p:ph type="body" sz="half" idx="2"/>
          </p:nvPr>
        </p:nvSpPr>
        <p:spPr>
          <a:xfrm>
            <a:off x="629841" y="1543051"/>
            <a:ext cx="2949178"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7FF91AF-E262-B3CA-FDDC-C1F7591E45FE}"/>
              </a:ext>
            </a:extLst>
          </p:cNvPr>
          <p:cNvSpPr>
            <a:spLocks noGrp="1"/>
          </p:cNvSpPr>
          <p:nvPr>
            <p:ph type="dt" sz="half" idx="10"/>
          </p:nvPr>
        </p:nvSpPr>
        <p:spPr/>
        <p:txBody>
          <a:bodyPr/>
          <a:lstStyle/>
          <a:p>
            <a:fld id="{608192D2-8264-4762-AABA-A8727748119A}" type="datetime1">
              <a:rPr lang="en-US" smtClean="0"/>
              <a:t>3/10/25</a:t>
            </a:fld>
            <a:endParaRPr lang="en-US"/>
          </a:p>
        </p:txBody>
      </p:sp>
      <p:sp>
        <p:nvSpPr>
          <p:cNvPr id="6" name="Footer Placeholder 5">
            <a:extLst>
              <a:ext uri="{FF2B5EF4-FFF2-40B4-BE49-F238E27FC236}">
                <a16:creationId xmlns:a16="http://schemas.microsoft.com/office/drawing/2014/main" id="{36FF3BA6-F337-4ACC-D22D-CBDE958ED4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FA6CB6-D553-E84A-18AB-0FBCBDE507C6}"/>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29539274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8D80C-AD16-664A-2EA8-03A258EDF9C3}"/>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F7F863C-FA24-DCF5-9EE5-03CE342CF0BE}"/>
              </a:ext>
            </a:extLst>
          </p:cNvPr>
          <p:cNvSpPr>
            <a:spLocks noGrp="1"/>
          </p:cNvSpPr>
          <p:nvPr>
            <p:ph type="pic" idx="1"/>
          </p:nvPr>
        </p:nvSpPr>
        <p:spPr>
          <a:xfrm>
            <a:off x="3887391" y="740570"/>
            <a:ext cx="4629150" cy="3655219"/>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p:txBody>
      </p:sp>
      <p:sp>
        <p:nvSpPr>
          <p:cNvPr id="4" name="Text Placeholder 3">
            <a:extLst>
              <a:ext uri="{FF2B5EF4-FFF2-40B4-BE49-F238E27FC236}">
                <a16:creationId xmlns:a16="http://schemas.microsoft.com/office/drawing/2014/main" id="{833522FA-1857-6C9C-3D80-ECCC3C2FDFAF}"/>
              </a:ext>
            </a:extLst>
          </p:cNvPr>
          <p:cNvSpPr>
            <a:spLocks noGrp="1"/>
          </p:cNvSpPr>
          <p:nvPr>
            <p:ph type="body" sz="half" idx="2"/>
          </p:nvPr>
        </p:nvSpPr>
        <p:spPr>
          <a:xfrm>
            <a:off x="629841" y="1543051"/>
            <a:ext cx="2949178"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F3A6551-2E3F-1901-75B1-44FE69F8F9B6}"/>
              </a:ext>
            </a:extLst>
          </p:cNvPr>
          <p:cNvSpPr>
            <a:spLocks noGrp="1"/>
          </p:cNvSpPr>
          <p:nvPr>
            <p:ph type="dt" sz="half" idx="10"/>
          </p:nvPr>
        </p:nvSpPr>
        <p:spPr/>
        <p:txBody>
          <a:bodyPr/>
          <a:lstStyle/>
          <a:p>
            <a:fld id="{28CA3A47-FDC7-4ECB-A06D-8736539CF9DD}" type="datetime1">
              <a:rPr lang="en-US" smtClean="0"/>
              <a:t>3/10/25</a:t>
            </a:fld>
            <a:endParaRPr lang="en-US"/>
          </a:p>
        </p:txBody>
      </p:sp>
      <p:sp>
        <p:nvSpPr>
          <p:cNvPr id="6" name="Footer Placeholder 5">
            <a:extLst>
              <a:ext uri="{FF2B5EF4-FFF2-40B4-BE49-F238E27FC236}">
                <a16:creationId xmlns:a16="http://schemas.microsoft.com/office/drawing/2014/main" id="{640C4B09-6EE1-DDC4-5D1B-15DE8CF3B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62A81D-95B9-724D-6076-AB1BE1CCE2AC}"/>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19031291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A8AD9-C0A6-5249-2634-02709A0343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4EFB69-2AB0-EC47-B802-4E21B7D872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5437C9-7D6D-79C8-A769-41A3090952F8}"/>
              </a:ext>
            </a:extLst>
          </p:cNvPr>
          <p:cNvSpPr>
            <a:spLocks noGrp="1"/>
          </p:cNvSpPr>
          <p:nvPr>
            <p:ph type="dt" sz="half" idx="10"/>
          </p:nvPr>
        </p:nvSpPr>
        <p:spPr/>
        <p:txBody>
          <a:bodyPr/>
          <a:lstStyle/>
          <a:p>
            <a:fld id="{2BE4B37C-6C99-4FC1-98AC-757BF08EE1D8}" type="datetime1">
              <a:rPr lang="en-US" smtClean="0"/>
              <a:t>3/10/25</a:t>
            </a:fld>
            <a:endParaRPr lang="en-US"/>
          </a:p>
        </p:txBody>
      </p:sp>
      <p:sp>
        <p:nvSpPr>
          <p:cNvPr id="5" name="Footer Placeholder 4">
            <a:extLst>
              <a:ext uri="{FF2B5EF4-FFF2-40B4-BE49-F238E27FC236}">
                <a16:creationId xmlns:a16="http://schemas.microsoft.com/office/drawing/2014/main" id="{FB0A0D17-1238-F1A6-30F3-88D0D69A44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B11F10-DC24-64A4-A060-FB6120DD813D}"/>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40147457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4877BD-DC4D-0FF8-79A1-AFCB24EDFC4B}"/>
              </a:ext>
            </a:extLst>
          </p:cNvPr>
          <p:cNvSpPr>
            <a:spLocks noGrp="1"/>
          </p:cNvSpPr>
          <p:nvPr>
            <p:ph type="title" orient="vert"/>
          </p:nvPr>
        </p:nvSpPr>
        <p:spPr>
          <a:xfrm>
            <a:off x="6543676" y="273845"/>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54424B8-B28A-4D98-EAF3-95795A9F34E3}"/>
              </a:ext>
            </a:extLst>
          </p:cNvPr>
          <p:cNvSpPr>
            <a:spLocks noGrp="1"/>
          </p:cNvSpPr>
          <p:nvPr>
            <p:ph type="body" orient="vert" idx="1"/>
          </p:nvPr>
        </p:nvSpPr>
        <p:spPr>
          <a:xfrm>
            <a:off x="628651" y="273845"/>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4CAA19-9F18-0C96-54EE-F2303F3B2A19}"/>
              </a:ext>
            </a:extLst>
          </p:cNvPr>
          <p:cNvSpPr>
            <a:spLocks noGrp="1"/>
          </p:cNvSpPr>
          <p:nvPr>
            <p:ph type="dt" sz="half" idx="10"/>
          </p:nvPr>
        </p:nvSpPr>
        <p:spPr/>
        <p:txBody>
          <a:bodyPr/>
          <a:lstStyle/>
          <a:p>
            <a:fld id="{AB1BC04E-B94B-4E2B-B7A2-CC501D2375C0}" type="datetime1">
              <a:rPr lang="en-US" smtClean="0"/>
              <a:t>3/10/25</a:t>
            </a:fld>
            <a:endParaRPr lang="en-US"/>
          </a:p>
        </p:txBody>
      </p:sp>
      <p:sp>
        <p:nvSpPr>
          <p:cNvPr id="5" name="Footer Placeholder 4">
            <a:extLst>
              <a:ext uri="{FF2B5EF4-FFF2-40B4-BE49-F238E27FC236}">
                <a16:creationId xmlns:a16="http://schemas.microsoft.com/office/drawing/2014/main" id="{370B4CDE-D2D7-E464-60D5-68F63DE0D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2762E8-F917-AB5E-3281-C93DBFFEA318}"/>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17299703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200"/>
              <a:buFont typeface="Source Sans Pro SemiBold"/>
              <a:buNone/>
              <a:defRPr sz="3200">
                <a:latin typeface="Source Sans Pro SemiBold"/>
                <a:ea typeface="Source Sans Pro SemiBold"/>
                <a:cs typeface="Source Sans Pro SemiBold"/>
                <a:sym typeface="Source Sans Pro SemiBold"/>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189" lvl="0" indent="-380990">
              <a:spcBef>
                <a:spcPts val="0"/>
              </a:spcBef>
              <a:spcAft>
                <a:spcPts val="0"/>
              </a:spcAft>
              <a:buClr>
                <a:schemeClr val="accent3"/>
              </a:buClr>
              <a:buSzPts val="2400"/>
              <a:buFont typeface="Source Sans Pro"/>
              <a:buChar char="●"/>
              <a:defRPr sz="2400">
                <a:solidFill>
                  <a:schemeClr val="accent3"/>
                </a:solidFill>
                <a:latin typeface="Source Sans Pro"/>
                <a:ea typeface="Source Sans Pro"/>
                <a:cs typeface="Source Sans Pro"/>
                <a:sym typeface="Source Sans Pro"/>
              </a:defRPr>
            </a:lvl1pPr>
            <a:lvl2pPr marL="914378" lvl="1" indent="-355591">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2pPr>
            <a:lvl3pPr marL="1371566" lvl="2" indent="-355591">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3pPr>
            <a:lvl4pPr marL="1828754" lvl="3" indent="-355591">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4pPr>
            <a:lvl5pPr marL="2285943" lvl="4" indent="-355591">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5pPr>
            <a:lvl6pPr marL="2743132" lvl="5" indent="-355591">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6pPr>
            <a:lvl7pPr marL="3200320" lvl="6" indent="-355591">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7pPr>
            <a:lvl8pPr marL="3657509" lvl="7" indent="-355591">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8pPr>
            <a:lvl9pPr marL="4114697" lvl="8" indent="-355591">
              <a:spcBef>
                <a:spcPts val="0"/>
              </a:spcBef>
              <a:spcAft>
                <a:spcPts val="0"/>
              </a:spcAft>
              <a:buClr>
                <a:schemeClr val="accent3"/>
              </a:buClr>
              <a:buSzPts val="2000"/>
              <a:buFont typeface="Source Sans Pro"/>
              <a:buChar char="■"/>
              <a:defRPr sz="2000">
                <a:solidFill>
                  <a:schemeClr val="accent3"/>
                </a:solidFill>
                <a:latin typeface="Source Sans Pro"/>
                <a:ea typeface="Source Sans Pro"/>
                <a:cs typeface="Source Sans Pro"/>
                <a:sym typeface="Source Sans Pro"/>
              </a:defRPr>
            </a:lvl9pPr>
          </a:lstStyle>
          <a:p>
            <a:endParaRPr/>
          </a:p>
        </p:txBody>
      </p:sp>
    </p:spTree>
    <p:extLst>
      <p:ext uri="{BB962C8B-B14F-4D97-AF65-F5344CB8AC3E}">
        <p14:creationId xmlns:p14="http://schemas.microsoft.com/office/powerpoint/2010/main" val="2903704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A76BD-D9B6-3406-B767-F7BFB7FA6D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7B7868-3E1E-0E7E-F479-81D2A59125AC}"/>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A62A5B-0452-FF9E-23C9-FFB175336A40}"/>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165953-E57E-5902-BFB4-D7BFD6D6500A}"/>
              </a:ext>
            </a:extLst>
          </p:cNvPr>
          <p:cNvSpPr>
            <a:spLocks noGrp="1"/>
          </p:cNvSpPr>
          <p:nvPr>
            <p:ph type="dt" sz="half" idx="10"/>
          </p:nvPr>
        </p:nvSpPr>
        <p:spPr/>
        <p:txBody>
          <a:bodyPr/>
          <a:lstStyle/>
          <a:p>
            <a:fld id="{BDF5FFB7-FB63-4F61-9663-D50B09BD73D8}" type="datetime1">
              <a:rPr lang="en-US" smtClean="0"/>
              <a:t>3/10/25</a:t>
            </a:fld>
            <a:endParaRPr lang="en-US"/>
          </a:p>
        </p:txBody>
      </p:sp>
      <p:sp>
        <p:nvSpPr>
          <p:cNvPr id="6" name="Footer Placeholder 5">
            <a:extLst>
              <a:ext uri="{FF2B5EF4-FFF2-40B4-BE49-F238E27FC236}">
                <a16:creationId xmlns:a16="http://schemas.microsoft.com/office/drawing/2014/main" id="{C1D040C0-3D52-10E2-CB73-7321AC799B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EA4F82-EC1A-E2EF-BFB0-64513C4FE065}"/>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3247397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0D66F-E101-3EC5-933A-BDB55EF26E8D}"/>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DEA82C-E73A-9016-14E3-77DE3CC4D422}"/>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2A6956B-49FD-7C54-4887-AD6C12D56212}"/>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D5A4D3-FE73-1467-4468-B6A7FB8615AD}"/>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65DD5-666F-C13D-BDA5-753F1FF40D20}"/>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ED551E-9711-58B2-F92C-48386DD2E08F}"/>
              </a:ext>
            </a:extLst>
          </p:cNvPr>
          <p:cNvSpPr>
            <a:spLocks noGrp="1"/>
          </p:cNvSpPr>
          <p:nvPr>
            <p:ph type="dt" sz="half" idx="10"/>
          </p:nvPr>
        </p:nvSpPr>
        <p:spPr/>
        <p:txBody>
          <a:bodyPr/>
          <a:lstStyle/>
          <a:p>
            <a:fld id="{F75926D9-7346-49F8-A48A-983252CABB21}" type="datetime1">
              <a:rPr lang="en-US" smtClean="0"/>
              <a:t>3/10/25</a:t>
            </a:fld>
            <a:endParaRPr lang="en-US"/>
          </a:p>
        </p:txBody>
      </p:sp>
      <p:sp>
        <p:nvSpPr>
          <p:cNvPr id="8" name="Footer Placeholder 7">
            <a:extLst>
              <a:ext uri="{FF2B5EF4-FFF2-40B4-BE49-F238E27FC236}">
                <a16:creationId xmlns:a16="http://schemas.microsoft.com/office/drawing/2014/main" id="{BB5C10C9-2A3C-CCB7-0207-40443ECBA1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44E411-9A85-0052-3D3C-181B13CAE8C7}"/>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40433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2C9C0-1EB7-B139-6E94-E483196C72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353EA9-5DB2-BECE-1459-77219D767575}"/>
              </a:ext>
            </a:extLst>
          </p:cNvPr>
          <p:cNvSpPr>
            <a:spLocks noGrp="1"/>
          </p:cNvSpPr>
          <p:nvPr>
            <p:ph type="dt" sz="half" idx="10"/>
          </p:nvPr>
        </p:nvSpPr>
        <p:spPr/>
        <p:txBody>
          <a:bodyPr/>
          <a:lstStyle/>
          <a:p>
            <a:fld id="{0783F38F-CD55-4AFE-A807-D63592F388E8}" type="datetime1">
              <a:rPr lang="en-US" smtClean="0"/>
              <a:t>3/10/25</a:t>
            </a:fld>
            <a:endParaRPr lang="en-US"/>
          </a:p>
        </p:txBody>
      </p:sp>
      <p:sp>
        <p:nvSpPr>
          <p:cNvPr id="4" name="Footer Placeholder 3">
            <a:extLst>
              <a:ext uri="{FF2B5EF4-FFF2-40B4-BE49-F238E27FC236}">
                <a16:creationId xmlns:a16="http://schemas.microsoft.com/office/drawing/2014/main" id="{83EC0B9A-DED4-E6C0-0878-68A2FACFC1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7A2FC2-C5BA-301F-BD20-7A4FED392DC4}"/>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4061722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FCF7D-F667-3105-937E-0E5537033304}"/>
              </a:ext>
            </a:extLst>
          </p:cNvPr>
          <p:cNvSpPr>
            <a:spLocks noGrp="1"/>
          </p:cNvSpPr>
          <p:nvPr>
            <p:ph type="dt" sz="half" idx="10"/>
          </p:nvPr>
        </p:nvSpPr>
        <p:spPr/>
        <p:txBody>
          <a:bodyPr/>
          <a:lstStyle/>
          <a:p>
            <a:fld id="{18BB0BEC-9905-4067-A9CD-32B5B84254F7}" type="datetime1">
              <a:rPr lang="en-US" smtClean="0"/>
              <a:t>3/10/25</a:t>
            </a:fld>
            <a:endParaRPr lang="en-US"/>
          </a:p>
        </p:txBody>
      </p:sp>
      <p:sp>
        <p:nvSpPr>
          <p:cNvPr id="3" name="Footer Placeholder 2">
            <a:extLst>
              <a:ext uri="{FF2B5EF4-FFF2-40B4-BE49-F238E27FC236}">
                <a16:creationId xmlns:a16="http://schemas.microsoft.com/office/drawing/2014/main" id="{B975BC75-9CFE-C98B-7348-C52C563750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844FB5-13A4-9963-8737-5A700DE67721}"/>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332815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BC4A-065D-2263-9BBA-01A03EB2CF20}"/>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9CF2AF8-12E6-ED9E-6FC4-163B5DC7DCF2}"/>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EFB057-F534-F3F2-77DF-83D6B988F16E}"/>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7FF91AF-E262-B3CA-FDDC-C1F7591E45FE}"/>
              </a:ext>
            </a:extLst>
          </p:cNvPr>
          <p:cNvSpPr>
            <a:spLocks noGrp="1"/>
          </p:cNvSpPr>
          <p:nvPr>
            <p:ph type="dt" sz="half" idx="10"/>
          </p:nvPr>
        </p:nvSpPr>
        <p:spPr/>
        <p:txBody>
          <a:bodyPr/>
          <a:lstStyle/>
          <a:p>
            <a:fld id="{608192D2-8264-4762-AABA-A8727748119A}" type="datetime1">
              <a:rPr lang="en-US" smtClean="0"/>
              <a:t>3/10/25</a:t>
            </a:fld>
            <a:endParaRPr lang="en-US"/>
          </a:p>
        </p:txBody>
      </p:sp>
      <p:sp>
        <p:nvSpPr>
          <p:cNvPr id="6" name="Footer Placeholder 5">
            <a:extLst>
              <a:ext uri="{FF2B5EF4-FFF2-40B4-BE49-F238E27FC236}">
                <a16:creationId xmlns:a16="http://schemas.microsoft.com/office/drawing/2014/main" id="{36FF3BA6-F337-4ACC-D22D-CBDE958ED4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FA6CB6-D553-E84A-18AB-0FBCBDE507C6}"/>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871812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8D80C-AD16-664A-2EA8-03A258EDF9C3}"/>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F7F863C-FA24-DCF5-9EE5-03CE342CF0BE}"/>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833522FA-1857-6C9C-3D80-ECCC3C2FDFAF}"/>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F3A6551-2E3F-1901-75B1-44FE69F8F9B6}"/>
              </a:ext>
            </a:extLst>
          </p:cNvPr>
          <p:cNvSpPr>
            <a:spLocks noGrp="1"/>
          </p:cNvSpPr>
          <p:nvPr>
            <p:ph type="dt" sz="half" idx="10"/>
          </p:nvPr>
        </p:nvSpPr>
        <p:spPr/>
        <p:txBody>
          <a:bodyPr/>
          <a:lstStyle/>
          <a:p>
            <a:fld id="{28CA3A47-FDC7-4ECB-A06D-8736539CF9DD}" type="datetime1">
              <a:rPr lang="en-US" smtClean="0"/>
              <a:t>3/10/25</a:t>
            </a:fld>
            <a:endParaRPr lang="en-US"/>
          </a:p>
        </p:txBody>
      </p:sp>
      <p:sp>
        <p:nvSpPr>
          <p:cNvPr id="6" name="Footer Placeholder 5">
            <a:extLst>
              <a:ext uri="{FF2B5EF4-FFF2-40B4-BE49-F238E27FC236}">
                <a16:creationId xmlns:a16="http://schemas.microsoft.com/office/drawing/2014/main" id="{640C4B09-6EE1-DDC4-5D1B-15DE8CF3B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62A81D-95B9-724D-6076-AB1BE1CCE2AC}"/>
              </a:ext>
            </a:extLst>
          </p:cNvPr>
          <p:cNvSpPr>
            <a:spLocks noGrp="1"/>
          </p:cNvSpPr>
          <p:nvPr>
            <p:ph type="sldNum" sz="quarter" idx="12"/>
          </p:nvPr>
        </p:nvSpPr>
        <p:spPr/>
        <p:txBody>
          <a:bodyPr/>
          <a:lstStyle/>
          <a:p>
            <a:fld id="{B4A0990A-6297-4A46-A7DC-CA5AB63645BB}" type="slidenum">
              <a:rPr lang="en-US" smtClean="0"/>
              <a:t>‹#›</a:t>
            </a:fld>
            <a:endParaRPr lang="en-US"/>
          </a:p>
        </p:txBody>
      </p:sp>
    </p:spTree>
    <p:extLst>
      <p:ext uri="{BB962C8B-B14F-4D97-AF65-F5344CB8AC3E}">
        <p14:creationId xmlns:p14="http://schemas.microsoft.com/office/powerpoint/2010/main" val="1806476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443234-D420-FA48-1CA6-611C44CE53EE}"/>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68EABB-F436-4B6B-54E4-28C44C2AE433}"/>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3E0CDB-8D13-3CAB-F233-37D95E013750}"/>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EA78165-EB66-45B7-BB31-13D27AA9A105}" type="datetime1">
              <a:rPr lang="en-US" smtClean="0"/>
              <a:t>3/10/25</a:t>
            </a:fld>
            <a:endParaRPr lang="en-US"/>
          </a:p>
        </p:txBody>
      </p:sp>
      <p:sp>
        <p:nvSpPr>
          <p:cNvPr id="5" name="Footer Placeholder 4">
            <a:extLst>
              <a:ext uri="{FF2B5EF4-FFF2-40B4-BE49-F238E27FC236}">
                <a16:creationId xmlns:a16="http://schemas.microsoft.com/office/drawing/2014/main" id="{DF47DBEF-3A79-C041-469D-91852E9C1792}"/>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00EE28-9214-2A4D-1974-73C141351483}"/>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4A0990A-6297-4A46-A7DC-CA5AB63645BB}" type="slidenum">
              <a:rPr lang="en-US" smtClean="0"/>
              <a:t>‹#›</a:t>
            </a:fld>
            <a:endParaRPr lang="en-US"/>
          </a:p>
        </p:txBody>
      </p:sp>
    </p:spTree>
    <p:extLst>
      <p:ext uri="{BB962C8B-B14F-4D97-AF65-F5344CB8AC3E}">
        <p14:creationId xmlns:p14="http://schemas.microsoft.com/office/powerpoint/2010/main" val="387021489"/>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7"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6A73DE-4913-4FD2-A558-75B99052822F}"/>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87D9D2-9E76-44F7-B06F-7669F2725E76}"/>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1AFD7A-6E33-4674-BD12-13B4A25875CB}"/>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F55BC7FA-5A25-4377-B9EA-25B5537B9B64}" type="datetimeFigureOut">
              <a:rPr lang="en-US" smtClean="0"/>
              <a:t>3/10/25</a:t>
            </a:fld>
            <a:endParaRPr lang="en-US"/>
          </a:p>
        </p:txBody>
      </p:sp>
      <p:sp>
        <p:nvSpPr>
          <p:cNvPr id="5" name="Footer Placeholder 4">
            <a:extLst>
              <a:ext uri="{FF2B5EF4-FFF2-40B4-BE49-F238E27FC236}">
                <a16:creationId xmlns:a16="http://schemas.microsoft.com/office/drawing/2014/main" id="{C76E2EF6-8551-4D77-9AA5-E7C0030AC496}"/>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A4AEB8-A7A5-4B49-A9E1-377ECEBF2EC7}"/>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D41F3EF4-9700-4066-876C-D300258034E2}" type="slidenum">
              <a:rPr lang="en-US" smtClean="0"/>
              <a:t>‹#›</a:t>
            </a:fld>
            <a:endParaRPr lang="en-US"/>
          </a:p>
        </p:txBody>
      </p:sp>
    </p:spTree>
    <p:extLst>
      <p:ext uri="{BB962C8B-B14F-4D97-AF65-F5344CB8AC3E}">
        <p14:creationId xmlns:p14="http://schemas.microsoft.com/office/powerpoint/2010/main" val="660098602"/>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443234-D420-FA48-1CA6-611C44CE53EE}"/>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68EABB-F436-4B6B-54E4-28C44C2AE433}"/>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3E0CDB-8D13-3CAB-F233-37D95E013750}"/>
              </a:ext>
            </a:extLst>
          </p:cNvPr>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EA78165-EB66-45B7-BB31-13D27AA9A105}" type="datetime1">
              <a:rPr lang="en-US" smtClean="0"/>
              <a:t>3/10/25</a:t>
            </a:fld>
            <a:endParaRPr lang="en-US"/>
          </a:p>
        </p:txBody>
      </p:sp>
      <p:sp>
        <p:nvSpPr>
          <p:cNvPr id="5" name="Footer Placeholder 4">
            <a:extLst>
              <a:ext uri="{FF2B5EF4-FFF2-40B4-BE49-F238E27FC236}">
                <a16:creationId xmlns:a16="http://schemas.microsoft.com/office/drawing/2014/main" id="{DF47DBEF-3A79-C041-469D-91852E9C1792}"/>
              </a:ext>
            </a:extLst>
          </p:cNvPr>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00EE28-9214-2A4D-1974-73C141351483}"/>
              </a:ext>
            </a:extLst>
          </p:cNvPr>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4A0990A-6297-4A46-A7DC-CA5AB63645BB}" type="slidenum">
              <a:rPr lang="en-US" smtClean="0"/>
              <a:t>‹#›</a:t>
            </a:fld>
            <a:endParaRPr lang="en-US"/>
          </a:p>
        </p:txBody>
      </p:sp>
    </p:spTree>
    <p:extLst>
      <p:ext uri="{BB962C8B-B14F-4D97-AF65-F5344CB8AC3E}">
        <p14:creationId xmlns:p14="http://schemas.microsoft.com/office/powerpoint/2010/main" val="32918134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Lst>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industry-tech@cps.iau.org"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mailto:industry-tech@cps.iau.org"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0"/>
            <a:ext cx="9144000" cy="5143499"/>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41640" y="-1290"/>
            <a:ext cx="8812530" cy="5130513"/>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4540" y="-968"/>
            <a:ext cx="2706134" cy="5144147"/>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4544796" y="584453"/>
            <a:ext cx="3725650" cy="3741293"/>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3F7BA6C-965F-40CC-5A88-33195A8A3E96}"/>
              </a:ext>
            </a:extLst>
          </p:cNvPr>
          <p:cNvSpPr>
            <a:spLocks noGrp="1"/>
          </p:cNvSpPr>
          <p:nvPr>
            <p:ph type="ctrTitle"/>
          </p:nvPr>
        </p:nvSpPr>
        <p:spPr>
          <a:xfrm>
            <a:off x="533262" y="789707"/>
            <a:ext cx="5754998" cy="2451390"/>
          </a:xfrm>
        </p:spPr>
        <p:txBody>
          <a:bodyPr>
            <a:normAutofit fontScale="90000"/>
          </a:bodyPr>
          <a:lstStyle/>
          <a:p>
            <a:pPr algn="r"/>
            <a:r>
              <a:rPr lang="en-US" sz="3600" dirty="0">
                <a:solidFill>
                  <a:srgbClr val="FFFFFF"/>
                </a:solidFill>
              </a:rPr>
              <a:t>  </a:t>
            </a:r>
            <a:br>
              <a:rPr lang="en-US" sz="3600" dirty="0">
                <a:solidFill>
                  <a:srgbClr val="FFFFFF"/>
                </a:solidFill>
              </a:rPr>
            </a:br>
            <a:br>
              <a:rPr lang="en-US" sz="3600" dirty="0">
                <a:solidFill>
                  <a:srgbClr val="FFFFFF"/>
                </a:solidFill>
              </a:rPr>
            </a:br>
            <a:r>
              <a:rPr lang="en-US" sz="3600" dirty="0">
                <a:solidFill>
                  <a:srgbClr val="FFFFFF"/>
                </a:solidFill>
              </a:rPr>
              <a:t>Industry &amp; Technology Hub:</a:t>
            </a:r>
            <a:br>
              <a:rPr lang="en-US" sz="3600" dirty="0">
                <a:solidFill>
                  <a:srgbClr val="FFFFFF"/>
                </a:solidFill>
              </a:rPr>
            </a:br>
            <a:r>
              <a:rPr lang="en-US" sz="3600" dirty="0">
                <a:solidFill>
                  <a:srgbClr val="FFFFFF"/>
                </a:solidFill>
              </a:rPr>
              <a:t>Supporting Satellite Stakeholders</a:t>
            </a:r>
            <a:br>
              <a:rPr lang="en-US" sz="3600" dirty="0">
                <a:solidFill>
                  <a:srgbClr val="FFFFFF"/>
                </a:solidFill>
              </a:rPr>
            </a:br>
            <a:br>
              <a:rPr lang="en-US" sz="3600" dirty="0">
                <a:solidFill>
                  <a:srgbClr val="FFFFFF"/>
                </a:solidFill>
              </a:rPr>
            </a:br>
            <a:r>
              <a:rPr lang="en-US" sz="2200" dirty="0">
                <a:solidFill>
                  <a:srgbClr val="FFFFFF"/>
                </a:solidFill>
              </a:rPr>
              <a:t>January 2025</a:t>
            </a: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735" y="3360028"/>
            <a:ext cx="9134528" cy="178347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9A9D2709-0872-203E-B506-56B9B21D8FA4}"/>
              </a:ext>
            </a:extLst>
          </p:cNvPr>
          <p:cNvSpPr>
            <a:spLocks noGrp="1"/>
          </p:cNvSpPr>
          <p:nvPr>
            <p:ph type="subTitle" idx="1"/>
          </p:nvPr>
        </p:nvSpPr>
        <p:spPr>
          <a:xfrm>
            <a:off x="601515" y="3591879"/>
            <a:ext cx="5583683" cy="1312306"/>
          </a:xfrm>
        </p:spPr>
        <p:txBody>
          <a:bodyPr>
            <a:normAutofit/>
          </a:bodyPr>
          <a:lstStyle/>
          <a:p>
            <a:pPr algn="r"/>
            <a:r>
              <a:rPr lang="en-US" dirty="0">
                <a:solidFill>
                  <a:srgbClr val="FFFFFF"/>
                </a:solidFill>
              </a:rPr>
              <a:t>P</a:t>
            </a:r>
          </a:p>
          <a:p>
            <a:pPr algn="r"/>
            <a:endParaRPr lang="en-US" dirty="0">
              <a:solidFill>
                <a:srgbClr val="FFFFFF"/>
              </a:solidFill>
            </a:endParaRPr>
          </a:p>
          <a:p>
            <a:pPr algn="r"/>
            <a:endParaRPr lang="en-US" dirty="0">
              <a:solidFill>
                <a:srgbClr val="FFFFFF"/>
              </a:solidFill>
            </a:endParaRP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225314" y="1224495"/>
            <a:ext cx="5143179" cy="2694194"/>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7FF61A8-B7CE-433E-8C18-62F9991F9729}"/>
              </a:ext>
            </a:extLst>
          </p:cNvPr>
          <p:cNvSpPr>
            <a:spLocks noGrp="1"/>
          </p:cNvSpPr>
          <p:nvPr>
            <p:ph type="sldNum" sz="quarter" idx="12"/>
          </p:nvPr>
        </p:nvSpPr>
        <p:spPr/>
        <p:txBody>
          <a:bodyPr/>
          <a:lstStyle/>
          <a:p>
            <a:fld id="{B4A0990A-6297-4A46-A7DC-CA5AB63645BB}" type="slidenum">
              <a:rPr lang="en-US" smtClean="0"/>
              <a:t>1</a:t>
            </a:fld>
            <a:endParaRPr lang="en-US"/>
          </a:p>
        </p:txBody>
      </p:sp>
    </p:spTree>
    <p:extLst>
      <p:ext uri="{BB962C8B-B14F-4D97-AF65-F5344CB8AC3E}">
        <p14:creationId xmlns:p14="http://schemas.microsoft.com/office/powerpoint/2010/main" val="331450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9143997" cy="1193055"/>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193056"/>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0"/>
            <a:ext cx="3057523" cy="1193055"/>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0"/>
            <a:ext cx="8799485" cy="1198074"/>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46C717D-EC25-654E-AF65-C04AC7A8FEDB}"/>
              </a:ext>
            </a:extLst>
          </p:cNvPr>
          <p:cNvSpPr>
            <a:spLocks noGrp="1"/>
          </p:cNvSpPr>
          <p:nvPr>
            <p:ph type="title"/>
          </p:nvPr>
        </p:nvSpPr>
        <p:spPr>
          <a:xfrm>
            <a:off x="344509" y="208901"/>
            <a:ext cx="8359876" cy="775252"/>
          </a:xfrm>
        </p:spPr>
        <p:txBody>
          <a:bodyPr vert="horz" lIns="91440" tIns="45720" rIns="91440" bIns="45720" rtlCol="0" anchor="ctr">
            <a:normAutofit/>
          </a:bodyPr>
          <a:lstStyle/>
          <a:p>
            <a:pPr defTabSz="914400">
              <a:spcBef>
                <a:spcPct val="0"/>
              </a:spcBef>
            </a:pPr>
            <a:r>
              <a:rPr lang="en-US" sz="2800" dirty="0">
                <a:solidFill>
                  <a:srgbClr val="FFFFFF"/>
                </a:solidFill>
                <a:latin typeface="+mj-lt"/>
                <a:ea typeface="+mj-ea"/>
                <a:cs typeface="+mj-cs"/>
              </a:rPr>
              <a:t>Astronomy Concerns with Satellite Constellations</a:t>
            </a:r>
            <a:endParaRPr lang="en-US" sz="28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C21F69D8-7CFA-F043-9B7E-72ECED95A1AB}"/>
              </a:ext>
            </a:extLst>
          </p:cNvPr>
          <p:cNvSpPr>
            <a:spLocks noGrp="1"/>
          </p:cNvSpPr>
          <p:nvPr>
            <p:ph type="body" idx="1"/>
          </p:nvPr>
        </p:nvSpPr>
        <p:spPr>
          <a:xfrm>
            <a:off x="147598" y="1401956"/>
            <a:ext cx="8848799" cy="3669715"/>
          </a:xfrm>
        </p:spPr>
        <p:txBody>
          <a:bodyPr vert="horz" lIns="91440" tIns="45720" rIns="91440" bIns="45720" rtlCol="0" anchor="ctr">
            <a:noAutofit/>
          </a:bodyPr>
          <a:lstStyle/>
          <a:p>
            <a:pPr indent="-228600" defTabSz="914400">
              <a:spcAft>
                <a:spcPts val="600"/>
              </a:spcAft>
              <a:buFont typeface="Arial" panose="020B0604020202020204" pitchFamily="34" charset="0"/>
              <a:buChar char="•"/>
            </a:pPr>
            <a:r>
              <a:rPr lang="en-GB" sz="1600" dirty="0">
                <a:solidFill>
                  <a:schemeClr val="tx1"/>
                </a:solidFill>
                <a:latin typeface="+mj-lt"/>
              </a:rPr>
              <a:t>Low-orbiting satellite constellation projects are proliferating, with hundreds of thousands of satellites proposed to deliver broadband, earth imaging and other useful services in the coming decade</a:t>
            </a:r>
          </a:p>
          <a:p>
            <a:pPr indent="-228600" defTabSz="914400">
              <a:spcAft>
                <a:spcPts val="600"/>
              </a:spcAft>
              <a:buFont typeface="Arial" panose="020B0604020202020204" pitchFamily="34" charset="0"/>
              <a:buChar char="•"/>
            </a:pPr>
            <a:r>
              <a:rPr lang="en-GB" sz="1600" dirty="0">
                <a:solidFill>
                  <a:schemeClr val="tx1"/>
                </a:solidFill>
                <a:latin typeface="+mj-lt"/>
              </a:rPr>
              <a:t> Satellites operating at lower altitudes can affect astronomical observatories, impairing optical and infrared astronomical science and hampering radio astronomy</a:t>
            </a:r>
          </a:p>
          <a:p>
            <a:pPr indent="-228600" defTabSz="914400">
              <a:spcAft>
                <a:spcPts val="600"/>
              </a:spcAft>
              <a:buFont typeface="Arial" panose="020B0604020202020204" pitchFamily="34" charset="0"/>
              <a:buChar char="•"/>
            </a:pPr>
            <a:r>
              <a:rPr lang="en-GB" sz="1600" dirty="0">
                <a:solidFill>
                  <a:schemeClr val="tx1"/>
                </a:solidFill>
                <a:latin typeface="+mj-lt"/>
              </a:rPr>
              <a:t>Spacecraft at lower altitudes typically spend extended periods in sunlight over regions in darkness, making them even more visible</a:t>
            </a:r>
          </a:p>
          <a:p>
            <a:pPr indent="-228600" defTabSz="914400">
              <a:spcAft>
                <a:spcPts val="600"/>
              </a:spcAft>
              <a:buFont typeface="Arial" panose="020B0604020202020204" pitchFamily="34" charset="0"/>
              <a:buChar char="•"/>
            </a:pPr>
            <a:r>
              <a:rPr lang="en-GB" sz="1600" dirty="0">
                <a:solidFill>
                  <a:schemeClr val="tx1"/>
                </a:solidFill>
                <a:latin typeface="+mj-lt"/>
              </a:rPr>
              <a:t>Mitigating the impact of satellites  on astronomy is a complex and novel technical challenge:  </a:t>
            </a:r>
          </a:p>
          <a:p>
            <a:pPr lvl="1" indent="-228600" defTabSz="914400">
              <a:spcAft>
                <a:spcPts val="600"/>
              </a:spcAft>
              <a:buFont typeface="Arial" panose="020B0604020202020204" pitchFamily="34" charset="0"/>
              <a:buChar char="•"/>
            </a:pPr>
            <a:r>
              <a:rPr lang="en-GB" sz="1400" dirty="0">
                <a:solidFill>
                  <a:schemeClr val="tx1"/>
                </a:solidFill>
                <a:latin typeface="+mj-lt"/>
              </a:rPr>
              <a:t>Spacecraft surfaces are reflective for thermal reasons, and orientation changes may be limited</a:t>
            </a:r>
          </a:p>
          <a:p>
            <a:pPr lvl="1" indent="-228600" defTabSz="914400">
              <a:spcAft>
                <a:spcPts val="600"/>
              </a:spcAft>
              <a:buFont typeface="Arial" panose="020B0604020202020204" pitchFamily="34" charset="0"/>
              <a:buChar char="•"/>
            </a:pPr>
            <a:r>
              <a:rPr lang="en-GB" sz="1400" dirty="0">
                <a:solidFill>
                  <a:schemeClr val="tx1"/>
                </a:solidFill>
                <a:latin typeface="+mj-lt"/>
              </a:rPr>
              <a:t>Astronomical observatories are often limited in scheduling around frequent satellite passes </a:t>
            </a:r>
          </a:p>
          <a:p>
            <a:pPr lvl="1" indent="-228600" defTabSz="914400">
              <a:spcAft>
                <a:spcPts val="600"/>
              </a:spcAft>
              <a:buFont typeface="Arial" panose="020B0604020202020204" pitchFamily="34" charset="0"/>
              <a:buChar char="•"/>
            </a:pPr>
            <a:r>
              <a:rPr lang="en-GB" sz="1400" dirty="0">
                <a:solidFill>
                  <a:schemeClr val="tx1"/>
                </a:solidFill>
                <a:latin typeface="+mj-lt"/>
              </a:rPr>
              <a:t>Radio Astronomy sites may require Radio Quiet Zone-level protection </a:t>
            </a:r>
          </a:p>
          <a:p>
            <a:pPr indent="-228600" defTabSz="914400">
              <a:spcAft>
                <a:spcPts val="600"/>
              </a:spcAft>
              <a:buFont typeface="Arial" panose="020B0604020202020204" pitchFamily="34" charset="0"/>
              <a:buChar char="•"/>
            </a:pPr>
            <a:r>
              <a:rPr lang="en-GB" sz="1600" dirty="0">
                <a:solidFill>
                  <a:schemeClr val="tx1"/>
                </a:solidFill>
                <a:latin typeface="+mj-lt"/>
              </a:rPr>
              <a:t>Successful technological and operational solutions have been identified through collaboration between astronomers and the satellite industry, but </a:t>
            </a:r>
            <a:r>
              <a:rPr lang="en-US" sz="1600" dirty="0">
                <a:solidFill>
                  <a:schemeClr val="tx1"/>
                </a:solidFill>
                <a:latin typeface="+mj-lt"/>
              </a:rPr>
              <a:t>are still in the early stages of development</a:t>
            </a:r>
          </a:p>
          <a:p>
            <a:pPr marL="228600" indent="0" defTabSz="914400">
              <a:spcAft>
                <a:spcPts val="600"/>
              </a:spcAft>
              <a:buNone/>
            </a:pPr>
            <a:endParaRPr lang="en-US" sz="1200" dirty="0">
              <a:solidFill>
                <a:schemeClr val="tx1"/>
              </a:solidFill>
              <a:latin typeface="+mn-lt"/>
              <a:ea typeface="+mn-ea"/>
              <a:cs typeface="+mn-cs"/>
            </a:endParaRPr>
          </a:p>
        </p:txBody>
      </p:sp>
    </p:spTree>
    <p:extLst>
      <p:ext uri="{BB962C8B-B14F-4D97-AF65-F5344CB8AC3E}">
        <p14:creationId xmlns:p14="http://schemas.microsoft.com/office/powerpoint/2010/main" val="4075306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C9F912-0CFF-F943-B36B-AAECA471B1B6}"/>
              </a:ext>
            </a:extLst>
          </p:cNvPr>
          <p:cNvSpPr>
            <a:spLocks noGrp="1"/>
          </p:cNvSpPr>
          <p:nvPr>
            <p:ph type="title"/>
          </p:nvPr>
        </p:nvSpPr>
        <p:spPr>
          <a:xfrm>
            <a:off x="350041" y="440141"/>
            <a:ext cx="2401025" cy="2540623"/>
          </a:xfrm>
        </p:spPr>
        <p:txBody>
          <a:bodyPr vert="horz" lIns="91440" tIns="45720" rIns="91440" bIns="45720" rtlCol="0" anchor="b">
            <a:normAutofit/>
          </a:bodyPr>
          <a:lstStyle/>
          <a:p>
            <a:pPr algn="ctr" defTabSz="914400">
              <a:spcBef>
                <a:spcPct val="0"/>
              </a:spcBef>
            </a:pPr>
            <a:r>
              <a:rPr lang="en-US" sz="3000" dirty="0">
                <a:solidFill>
                  <a:srgbClr val="FFFFFF"/>
                </a:solidFill>
                <a:latin typeface="+mj-lt"/>
                <a:ea typeface="+mj-ea"/>
                <a:cs typeface="+mj-cs"/>
              </a:rPr>
              <a:t>The IAU Centre</a:t>
            </a:r>
            <a:br>
              <a:rPr lang="en-US" sz="3000" kern="1200" dirty="0">
                <a:solidFill>
                  <a:srgbClr val="FFFFFF"/>
                </a:solidFill>
                <a:latin typeface="+mj-lt"/>
                <a:ea typeface="+mj-ea"/>
                <a:cs typeface="+mj-cs"/>
              </a:rPr>
            </a:br>
            <a:endParaRPr lang="en-US" sz="30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C25D6FFB-6CDF-FF4E-9B46-A18448645AA6}"/>
              </a:ext>
            </a:extLst>
          </p:cNvPr>
          <p:cNvSpPr>
            <a:spLocks noGrp="1"/>
          </p:cNvSpPr>
          <p:nvPr>
            <p:ph type="body" idx="1"/>
          </p:nvPr>
        </p:nvSpPr>
        <p:spPr>
          <a:xfrm>
            <a:off x="3275771" y="189572"/>
            <a:ext cx="5373959" cy="4641920"/>
          </a:xfrm>
        </p:spPr>
        <p:txBody>
          <a:bodyPr vert="horz" lIns="91440" tIns="45720" rIns="91440" bIns="45720" rtlCol="0" anchor="ctr">
            <a:noAutofit/>
          </a:bodyPr>
          <a:lstStyle/>
          <a:p>
            <a:pPr marL="228600" indent="0" defTabSz="914400">
              <a:spcAft>
                <a:spcPts val="600"/>
              </a:spcAft>
              <a:buNone/>
            </a:pPr>
            <a:r>
              <a:rPr lang="en-US" sz="1600" dirty="0">
                <a:solidFill>
                  <a:schemeClr val="tx1"/>
                </a:solidFill>
                <a:latin typeface="+mj-lt"/>
                <a:ea typeface="+mn-ea"/>
                <a:cs typeface="+mn-cs"/>
              </a:rPr>
              <a:t>The International Astronomical Union (IAU) proposed a formal organization for this purpose:  The IAU Centre for the Protection of the Dark &amp; Quiet Sky from Satellite Constellation Interference” (IAU CPS) </a:t>
            </a:r>
          </a:p>
          <a:p>
            <a:pPr indent="-228600" defTabSz="914400">
              <a:spcAft>
                <a:spcPts val="600"/>
              </a:spcAft>
              <a:buFont typeface="Arial" panose="020B0604020202020204" pitchFamily="34" charset="0"/>
              <a:buChar char="•"/>
            </a:pPr>
            <a:r>
              <a:rPr lang="en-US" sz="1600" dirty="0">
                <a:solidFill>
                  <a:schemeClr val="tx1"/>
                </a:solidFill>
                <a:latin typeface="+mj-lt"/>
                <a:ea typeface="+mn-ea"/>
                <a:cs typeface="+mn-cs"/>
              </a:rPr>
              <a:t>Established in April 2022, the IAU CPS offers resources, collaboration and encouragement for voluntary action from both industry and astronomy</a:t>
            </a:r>
          </a:p>
          <a:p>
            <a:pPr indent="-228600" defTabSz="914400">
              <a:spcAft>
                <a:spcPts val="600"/>
              </a:spcAft>
              <a:buFont typeface="Arial" panose="020B0604020202020204" pitchFamily="34" charset="0"/>
              <a:buChar char="•"/>
            </a:pPr>
            <a:r>
              <a:rPr lang="en-US" sz="1600" dirty="0">
                <a:solidFill>
                  <a:schemeClr val="tx1"/>
                </a:solidFill>
                <a:latin typeface="+mj-lt"/>
                <a:ea typeface="+mn-ea"/>
                <a:cs typeface="+mn-cs"/>
              </a:rPr>
              <a:t>Current co-hosts of the IAU CPS Centre alongside IAU are:</a:t>
            </a:r>
          </a:p>
          <a:p>
            <a:pPr lvl="1" indent="-228600" defTabSz="914400">
              <a:spcAft>
                <a:spcPts val="600"/>
              </a:spcAft>
              <a:buFont typeface="Arial" panose="020B0604020202020204" pitchFamily="34" charset="0"/>
              <a:buChar char="•"/>
            </a:pPr>
            <a:r>
              <a:rPr lang="en-US" sz="1600" dirty="0">
                <a:solidFill>
                  <a:schemeClr val="tx1"/>
                </a:solidFill>
                <a:latin typeface="+mj-lt"/>
                <a:ea typeface="+mn-ea"/>
                <a:cs typeface="+mn-cs"/>
              </a:rPr>
              <a:t>NOIR-Lab, a U.S. center for ground-based optical astronomy funded by the National Science Foundation (NSF), and </a:t>
            </a:r>
          </a:p>
          <a:p>
            <a:pPr lvl="1" indent="-228600" defTabSz="914400">
              <a:spcAft>
                <a:spcPts val="600"/>
              </a:spcAft>
              <a:buFont typeface="Arial" panose="020B0604020202020204" pitchFamily="34" charset="0"/>
              <a:buChar char="•"/>
            </a:pPr>
            <a:r>
              <a:rPr lang="en-US" sz="1600" dirty="0">
                <a:solidFill>
                  <a:schemeClr val="tx1"/>
                </a:solidFill>
                <a:latin typeface="+mj-lt"/>
                <a:ea typeface="+mn-ea"/>
                <a:cs typeface="+mn-cs"/>
              </a:rPr>
              <a:t>the SKA Observatory (SKAO), a UK-based  intergovernmental organization building the world’s most powerful network of radioastronomy telescopes</a:t>
            </a:r>
          </a:p>
          <a:p>
            <a:pPr indent="-228600" defTabSz="914400">
              <a:spcAft>
                <a:spcPts val="600"/>
              </a:spcAft>
              <a:buFont typeface="Arial" panose="020B0604020202020204" pitchFamily="34" charset="0"/>
              <a:buChar char="•"/>
            </a:pPr>
            <a:r>
              <a:rPr lang="en-US" sz="1600" dirty="0">
                <a:solidFill>
                  <a:schemeClr val="tx1"/>
                </a:solidFill>
                <a:latin typeface="+mj-lt"/>
                <a:ea typeface="+mn-ea"/>
                <a:cs typeface="+mn-cs"/>
              </a:rPr>
              <a:t>4 Hubs:  Industry &amp; Technology Hub, Satellite Hub, Community Engagement Hub and Policy Hub.</a:t>
            </a:r>
          </a:p>
        </p:txBody>
      </p:sp>
    </p:spTree>
    <p:extLst>
      <p:ext uri="{BB962C8B-B14F-4D97-AF65-F5344CB8AC3E}">
        <p14:creationId xmlns:p14="http://schemas.microsoft.com/office/powerpoint/2010/main" val="288968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F9995F2-7E48-BE71-BC3B-9C8DB23BFB6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97658E-E154-19DB-ED70-8D85638CF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E8E169AC-908D-3826-1AB6-7C3A84EDA5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EF119FB-3CF2-C48D-945F-88D367B12D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339BC0F-2208-D76D-D66B-E7913679DD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68CC24E6-BAEF-062B-DE7C-8DACD3DACF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C1C4C9C-C25C-96F0-1F0F-D3D90707D5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BE5F89E3-969A-9184-3C2C-679DD5A765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66C0CA-8384-C107-3E21-C83EC7F15D1D}"/>
              </a:ext>
            </a:extLst>
          </p:cNvPr>
          <p:cNvSpPr>
            <a:spLocks noGrp="1"/>
          </p:cNvSpPr>
          <p:nvPr>
            <p:ph type="title"/>
          </p:nvPr>
        </p:nvSpPr>
        <p:spPr>
          <a:xfrm>
            <a:off x="313668" y="938245"/>
            <a:ext cx="2401025" cy="3052987"/>
          </a:xfrm>
        </p:spPr>
        <p:txBody>
          <a:bodyPr vert="horz" lIns="91440" tIns="45720" rIns="91440" bIns="45720" rtlCol="0" anchor="b">
            <a:normAutofit fontScale="90000"/>
          </a:bodyPr>
          <a:lstStyle/>
          <a:p>
            <a:pPr algn="ctr" defTabSz="914400">
              <a:spcBef>
                <a:spcPct val="0"/>
              </a:spcBef>
            </a:pPr>
            <a:r>
              <a:rPr lang="en-US" sz="2400" dirty="0">
                <a:solidFill>
                  <a:schemeClr val="bg1"/>
                </a:solidFill>
                <a:latin typeface="+mj-lt"/>
                <a:ea typeface="+mj-ea"/>
                <a:cs typeface="+mj-cs"/>
              </a:rPr>
              <a:t>Industry &amp; Technology Hub </a:t>
            </a:r>
            <a:br>
              <a:rPr lang="en-US" sz="2400" dirty="0">
                <a:solidFill>
                  <a:schemeClr val="bg1"/>
                </a:solidFill>
                <a:latin typeface="+mj-lt"/>
                <a:ea typeface="+mj-ea"/>
                <a:cs typeface="+mj-cs"/>
              </a:rPr>
            </a:br>
            <a:r>
              <a:rPr lang="en-US" sz="2400" dirty="0">
                <a:solidFill>
                  <a:schemeClr val="bg1"/>
                </a:solidFill>
                <a:latin typeface="+mj-lt"/>
                <a:ea typeface="+mj-ea"/>
                <a:cs typeface="+mj-cs"/>
              </a:rPr>
              <a:t> </a:t>
            </a:r>
            <a:br>
              <a:rPr lang="en-US" sz="2400" dirty="0">
                <a:solidFill>
                  <a:schemeClr val="bg1"/>
                </a:solidFill>
                <a:latin typeface="+mj-lt"/>
                <a:ea typeface="+mj-ea"/>
                <a:cs typeface="+mj-cs"/>
              </a:rPr>
            </a:br>
            <a:r>
              <a:rPr lang="en-US" sz="2400" dirty="0">
                <a:solidFill>
                  <a:schemeClr val="bg1"/>
                </a:solidFill>
                <a:latin typeface="+mj-lt"/>
                <a:ea typeface="+mj-ea"/>
                <a:cs typeface="+mj-cs"/>
              </a:rPr>
              <a:t>IAU </a:t>
            </a:r>
            <a:r>
              <a:rPr lang="en-US" sz="2400" dirty="0">
                <a:solidFill>
                  <a:schemeClr val="bg1"/>
                </a:solidFill>
                <a:latin typeface="+mj-lt"/>
                <a:ea typeface="+mn-ea"/>
                <a:cs typeface="+mn-cs"/>
              </a:rPr>
              <a:t>Centre for the Protection of the Dark &amp; Quiet Sky from Satellite Constellation Interference</a:t>
            </a:r>
            <a:endParaRPr lang="en-US" sz="2400" kern="1200" dirty="0">
              <a:solidFill>
                <a:schemeClr val="bg1"/>
              </a:solidFill>
              <a:latin typeface="+mj-lt"/>
              <a:ea typeface="+mj-ea"/>
              <a:cs typeface="+mj-cs"/>
            </a:endParaRPr>
          </a:p>
        </p:txBody>
      </p:sp>
      <p:sp>
        <p:nvSpPr>
          <p:cNvPr id="3" name="Content Placeholder 2">
            <a:extLst>
              <a:ext uri="{FF2B5EF4-FFF2-40B4-BE49-F238E27FC236}">
                <a16:creationId xmlns:a16="http://schemas.microsoft.com/office/drawing/2014/main" id="{EF6E382E-F25A-E2FB-9BF5-3130ED18D8FE}"/>
              </a:ext>
            </a:extLst>
          </p:cNvPr>
          <p:cNvSpPr>
            <a:spLocks noGrp="1"/>
          </p:cNvSpPr>
          <p:nvPr>
            <p:ph type="body" idx="1"/>
          </p:nvPr>
        </p:nvSpPr>
        <p:spPr>
          <a:xfrm>
            <a:off x="3099210" y="324744"/>
            <a:ext cx="5741008" cy="4641920"/>
          </a:xfrm>
        </p:spPr>
        <p:txBody>
          <a:bodyPr vert="horz" lIns="91440" tIns="45720" rIns="91440" bIns="45720" rtlCol="0" anchor="ctr">
            <a:normAutofit/>
          </a:bodyPr>
          <a:lstStyle/>
          <a:p>
            <a:pPr marL="228600" indent="0" defTabSz="914400">
              <a:spcAft>
                <a:spcPts val="600"/>
              </a:spcAft>
              <a:buNone/>
            </a:pPr>
            <a:endParaRPr lang="en-US" sz="1900" dirty="0">
              <a:solidFill>
                <a:schemeClr val="tx1"/>
              </a:solidFill>
              <a:latin typeface="+mj-lt"/>
            </a:endParaRPr>
          </a:p>
          <a:p>
            <a:pPr marL="228600" indent="0" defTabSz="914400">
              <a:spcAft>
                <a:spcPts val="600"/>
              </a:spcAft>
              <a:buNone/>
            </a:pPr>
            <a:r>
              <a:rPr lang="en-US" sz="1900" dirty="0">
                <a:solidFill>
                  <a:schemeClr val="tx1"/>
                </a:solidFill>
                <a:latin typeface="+mj-lt"/>
              </a:rPr>
              <a:t>The “Industry &amp; Technology Hub” of the IAU CPS is meant to engage the technical insights of both satellite stakeholders and astronomers to build the tools and resources to spur voluntary adoption of mitigations.</a:t>
            </a:r>
          </a:p>
          <a:p>
            <a:pPr marL="228600" indent="0" defTabSz="914400">
              <a:spcAft>
                <a:spcPts val="600"/>
              </a:spcAft>
              <a:buNone/>
            </a:pPr>
            <a:endParaRPr lang="en-US" sz="1900" dirty="0">
              <a:solidFill>
                <a:schemeClr val="tx1"/>
              </a:solidFill>
              <a:latin typeface="+mj-lt"/>
              <a:ea typeface="+mn-ea"/>
              <a:cs typeface="+mn-cs"/>
            </a:endParaRPr>
          </a:p>
          <a:p>
            <a:pPr marL="228600" indent="0" defTabSz="914400">
              <a:spcAft>
                <a:spcPts val="600"/>
              </a:spcAft>
              <a:buNone/>
            </a:pPr>
            <a:r>
              <a:rPr lang="en-US" sz="1900" dirty="0">
                <a:solidFill>
                  <a:schemeClr val="tx1"/>
                </a:solidFill>
                <a:latin typeface="+mj-lt"/>
                <a:ea typeface="+mn-ea"/>
                <a:cs typeface="+mn-cs"/>
              </a:rPr>
              <a:t>The I&amp;T Hub’s aims to build satellite industry awareness of their potential to impact astronomy, and to spur development and adoption of accessible, affordable and effective mitigations of the effects of satellite constellations on astronomical science.</a:t>
            </a:r>
          </a:p>
          <a:p>
            <a:pPr marL="228600" indent="0" defTabSz="914400">
              <a:spcAft>
                <a:spcPts val="600"/>
              </a:spcAft>
              <a:buNone/>
            </a:pPr>
            <a:endParaRPr lang="en-US" sz="1900" b="1" dirty="0">
              <a:solidFill>
                <a:schemeClr val="tx1"/>
              </a:solidFill>
              <a:latin typeface="+mj-lt"/>
              <a:ea typeface="+mn-ea"/>
              <a:cs typeface="+mn-cs"/>
            </a:endParaRPr>
          </a:p>
        </p:txBody>
      </p:sp>
    </p:spTree>
    <p:extLst>
      <p:ext uri="{BB962C8B-B14F-4D97-AF65-F5344CB8AC3E}">
        <p14:creationId xmlns:p14="http://schemas.microsoft.com/office/powerpoint/2010/main" val="1623572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C9F912-0CFF-F943-B36B-AAECA471B1B6}"/>
              </a:ext>
            </a:extLst>
          </p:cNvPr>
          <p:cNvSpPr>
            <a:spLocks noGrp="1"/>
          </p:cNvSpPr>
          <p:nvPr>
            <p:ph type="title"/>
          </p:nvPr>
        </p:nvSpPr>
        <p:spPr>
          <a:xfrm>
            <a:off x="313668" y="938245"/>
            <a:ext cx="2401025" cy="2540623"/>
          </a:xfrm>
        </p:spPr>
        <p:txBody>
          <a:bodyPr vert="horz" lIns="91440" tIns="45720" rIns="91440" bIns="45720" rtlCol="0" anchor="b">
            <a:normAutofit/>
          </a:bodyPr>
          <a:lstStyle/>
          <a:p>
            <a:pPr algn="ctr" defTabSz="914400">
              <a:spcBef>
                <a:spcPct val="0"/>
              </a:spcBef>
            </a:pPr>
            <a:r>
              <a:rPr lang="en-US" sz="2400" dirty="0">
                <a:solidFill>
                  <a:schemeClr val="bg1"/>
                </a:solidFill>
                <a:latin typeface="+mj-lt"/>
                <a:ea typeface="+mj-ea"/>
                <a:cs typeface="+mj-cs"/>
              </a:rPr>
              <a:t>Satellites</a:t>
            </a:r>
            <a:br>
              <a:rPr lang="en-US" sz="2400" dirty="0">
                <a:solidFill>
                  <a:schemeClr val="bg1"/>
                </a:solidFill>
                <a:latin typeface="+mj-lt"/>
                <a:ea typeface="+mj-ea"/>
                <a:cs typeface="+mj-cs"/>
              </a:rPr>
            </a:br>
            <a:r>
              <a:rPr lang="en-US" sz="2400" dirty="0">
                <a:solidFill>
                  <a:schemeClr val="bg1"/>
                </a:solidFill>
                <a:latin typeface="+mj-lt"/>
                <a:ea typeface="+mj-ea"/>
                <a:cs typeface="+mj-cs"/>
              </a:rPr>
              <a:t>&amp; </a:t>
            </a:r>
            <a:br>
              <a:rPr lang="en-US" sz="2400" dirty="0">
                <a:solidFill>
                  <a:schemeClr val="bg1"/>
                </a:solidFill>
                <a:latin typeface="+mj-lt"/>
                <a:ea typeface="+mj-ea"/>
                <a:cs typeface="+mj-cs"/>
              </a:rPr>
            </a:br>
            <a:r>
              <a:rPr lang="en-US" sz="2400" dirty="0">
                <a:solidFill>
                  <a:schemeClr val="bg1"/>
                </a:solidFill>
                <a:latin typeface="+mj-lt"/>
                <a:ea typeface="+mj-ea"/>
                <a:cs typeface="+mj-cs"/>
              </a:rPr>
              <a:t>Astronomy</a:t>
            </a:r>
            <a:endParaRPr lang="en-US" sz="2400" kern="1200" dirty="0">
              <a:solidFill>
                <a:schemeClr val="bg1"/>
              </a:solidFill>
              <a:latin typeface="+mj-lt"/>
              <a:ea typeface="+mj-ea"/>
              <a:cs typeface="+mj-cs"/>
            </a:endParaRPr>
          </a:p>
        </p:txBody>
      </p:sp>
      <p:sp>
        <p:nvSpPr>
          <p:cNvPr id="3" name="Content Placeholder 2">
            <a:extLst>
              <a:ext uri="{FF2B5EF4-FFF2-40B4-BE49-F238E27FC236}">
                <a16:creationId xmlns:a16="http://schemas.microsoft.com/office/drawing/2014/main" id="{C25D6FFB-6CDF-FF4E-9B46-A18448645AA6}"/>
              </a:ext>
            </a:extLst>
          </p:cNvPr>
          <p:cNvSpPr>
            <a:spLocks noGrp="1"/>
          </p:cNvSpPr>
          <p:nvPr>
            <p:ph type="body" idx="1"/>
          </p:nvPr>
        </p:nvSpPr>
        <p:spPr>
          <a:xfrm>
            <a:off x="3099210" y="324744"/>
            <a:ext cx="5741008" cy="4641920"/>
          </a:xfrm>
        </p:spPr>
        <p:txBody>
          <a:bodyPr vert="horz" lIns="91440" tIns="45720" rIns="91440" bIns="45720" rtlCol="0" anchor="ctr">
            <a:normAutofit fontScale="92500" lnSpcReduction="10000"/>
          </a:bodyPr>
          <a:lstStyle/>
          <a:p>
            <a:pPr marL="228600" indent="0" defTabSz="914400">
              <a:spcAft>
                <a:spcPts val="600"/>
              </a:spcAft>
              <a:buNone/>
            </a:pPr>
            <a:endParaRPr lang="en-US" sz="1900" b="1" dirty="0">
              <a:solidFill>
                <a:schemeClr val="tx1"/>
              </a:solidFill>
              <a:latin typeface="+mj-lt"/>
            </a:endParaRPr>
          </a:p>
          <a:p>
            <a:pPr marL="228600" indent="0" defTabSz="914400">
              <a:spcAft>
                <a:spcPts val="600"/>
              </a:spcAft>
              <a:buNone/>
            </a:pPr>
            <a:r>
              <a:rPr lang="en-US" sz="1900" b="1" dirty="0">
                <a:solidFill>
                  <a:schemeClr val="tx1"/>
                </a:solidFill>
                <a:latin typeface="+mj-lt"/>
              </a:rPr>
              <a:t>For both Astronomy and satellites to thrive, the communities must collaborate</a:t>
            </a:r>
            <a:endParaRPr lang="en-US" sz="1900" b="1" dirty="0">
              <a:solidFill>
                <a:schemeClr val="tx1"/>
              </a:solidFill>
              <a:latin typeface="+mj-lt"/>
              <a:ea typeface="+mn-ea"/>
              <a:cs typeface="+mn-cs"/>
            </a:endParaRPr>
          </a:p>
          <a:p>
            <a:pPr marL="228600" indent="0" defTabSz="914400">
              <a:spcAft>
                <a:spcPts val="600"/>
              </a:spcAft>
              <a:buNone/>
            </a:pPr>
            <a:endParaRPr lang="en-US" sz="1900" b="1" dirty="0">
              <a:solidFill>
                <a:schemeClr val="tx1"/>
              </a:solidFill>
              <a:latin typeface="+mj-lt"/>
            </a:endParaRPr>
          </a:p>
          <a:p>
            <a:pPr marL="228600" indent="0" defTabSz="914400">
              <a:spcAft>
                <a:spcPts val="600"/>
              </a:spcAft>
              <a:buNone/>
            </a:pPr>
            <a:r>
              <a:rPr lang="en-US" sz="1900" dirty="0">
                <a:solidFill>
                  <a:schemeClr val="tx1"/>
                </a:solidFill>
                <a:latin typeface="+mj-lt"/>
              </a:rPr>
              <a:t>Most space operators committed good space stewardship</a:t>
            </a:r>
          </a:p>
          <a:p>
            <a:pPr marL="514350" indent="-285750" defTabSz="914400">
              <a:spcAft>
                <a:spcPts val="600"/>
              </a:spcAft>
              <a:buFont typeface="Arial" panose="020B0604020202020204" pitchFamily="34" charset="0"/>
              <a:buChar char="•"/>
            </a:pPr>
            <a:r>
              <a:rPr lang="en-US" sz="1600" dirty="0">
                <a:solidFill>
                  <a:schemeClr val="tx1"/>
                </a:solidFill>
                <a:latin typeface="+mj-lt"/>
                <a:ea typeface="+mn-ea"/>
                <a:cs typeface="+mn-cs"/>
              </a:rPr>
              <a:t>As awareness builds, satellite stakeholders are increasingly willing to engage and collaborate – but seek concrete steps</a:t>
            </a:r>
            <a:endParaRPr lang="en-US" sz="1700" b="1" dirty="0">
              <a:solidFill>
                <a:schemeClr val="tx1"/>
              </a:solidFill>
              <a:latin typeface="+mj-lt"/>
            </a:endParaRPr>
          </a:p>
          <a:p>
            <a:pPr marL="228600" indent="0" defTabSz="914400">
              <a:spcAft>
                <a:spcPts val="600"/>
              </a:spcAft>
              <a:buNone/>
            </a:pPr>
            <a:endParaRPr lang="en-US" sz="1600" dirty="0">
              <a:solidFill>
                <a:schemeClr val="tx1"/>
              </a:solidFill>
              <a:latin typeface="+mj-lt"/>
              <a:ea typeface="+mn-ea"/>
              <a:cs typeface="+mn-cs"/>
            </a:endParaRPr>
          </a:p>
          <a:p>
            <a:pPr marL="228600" indent="0" defTabSz="914400">
              <a:spcAft>
                <a:spcPts val="600"/>
              </a:spcAft>
              <a:buNone/>
            </a:pPr>
            <a:r>
              <a:rPr lang="en-US" sz="1900" dirty="0">
                <a:solidFill>
                  <a:schemeClr val="tx1"/>
                </a:solidFill>
                <a:latin typeface="+mj-lt"/>
              </a:rPr>
              <a:t>Mitigation options are still in early stages</a:t>
            </a:r>
          </a:p>
          <a:p>
            <a:pPr marL="514350" indent="-285750" defTabSz="914400">
              <a:spcAft>
                <a:spcPts val="600"/>
              </a:spcAft>
              <a:buFont typeface="Arial" panose="020B0604020202020204" pitchFamily="34" charset="0"/>
              <a:buChar char="•"/>
            </a:pPr>
            <a:r>
              <a:rPr lang="en-US" sz="1600" dirty="0">
                <a:solidFill>
                  <a:schemeClr val="tx1"/>
                </a:solidFill>
                <a:latin typeface="+mj-lt"/>
                <a:ea typeface="+mn-ea"/>
                <a:cs typeface="+mn-cs"/>
              </a:rPr>
              <a:t>Optical mitigation in particular is a novel technology challenge</a:t>
            </a:r>
          </a:p>
          <a:p>
            <a:pPr marL="514350" indent="-285750" defTabSz="914400">
              <a:spcAft>
                <a:spcPts val="600"/>
              </a:spcAft>
              <a:buFont typeface="Arial" panose="020B0604020202020204" pitchFamily="34" charset="0"/>
              <a:buChar char="•"/>
            </a:pPr>
            <a:r>
              <a:rPr lang="en-US" sz="1600" dirty="0">
                <a:solidFill>
                  <a:schemeClr val="tx1"/>
                </a:solidFill>
                <a:latin typeface="+mj-lt"/>
                <a:ea typeface="+mn-ea"/>
                <a:cs typeface="+mn-cs"/>
              </a:rPr>
              <a:t>Early industry leadership  from SpaceX Starlink in trialing design, operational mitigations, sharing info</a:t>
            </a:r>
          </a:p>
          <a:p>
            <a:pPr marL="514350" indent="-285750" defTabSz="914400">
              <a:spcAft>
                <a:spcPts val="600"/>
              </a:spcAft>
              <a:buFont typeface="Arial" panose="020B0604020202020204" pitchFamily="34" charset="0"/>
              <a:buChar char="•"/>
            </a:pPr>
            <a:r>
              <a:rPr lang="en-US" sz="1600" dirty="0">
                <a:solidFill>
                  <a:schemeClr val="tx1"/>
                </a:solidFill>
                <a:latin typeface="+mj-lt"/>
                <a:ea typeface="+mn-ea"/>
                <a:cs typeface="+mn-cs"/>
              </a:rPr>
              <a:t>Collaboration with SatHub or IAU CPS to monitor test satellites and constellations (AST, Amazon Kuiper, Planet)</a:t>
            </a:r>
          </a:p>
          <a:p>
            <a:pPr marL="514350" indent="-285750" defTabSz="914400">
              <a:spcAft>
                <a:spcPts val="600"/>
              </a:spcAft>
              <a:buFont typeface="Arial" panose="020B0604020202020204" pitchFamily="34" charset="0"/>
              <a:buChar char="•"/>
            </a:pPr>
            <a:r>
              <a:rPr lang="en-US" sz="1600" dirty="0">
                <a:solidFill>
                  <a:schemeClr val="tx1"/>
                </a:solidFill>
                <a:latin typeface="+mj-lt"/>
                <a:ea typeface="+mn-ea"/>
                <a:cs typeface="+mn-cs"/>
              </a:rPr>
              <a:t>Most scientific/technical focus on defining/quantifying the impact on astronomy</a:t>
            </a:r>
          </a:p>
          <a:p>
            <a:pPr marL="514350" indent="-285750" defTabSz="914400">
              <a:spcAft>
                <a:spcPts val="600"/>
              </a:spcAft>
              <a:buFont typeface="Arial" panose="020B0604020202020204" pitchFamily="34" charset="0"/>
              <a:buChar char="•"/>
            </a:pPr>
            <a:r>
              <a:rPr lang="en-US" sz="1600" dirty="0">
                <a:solidFill>
                  <a:schemeClr val="tx1"/>
                </a:solidFill>
                <a:latin typeface="+mj-lt"/>
                <a:ea typeface="+mn-ea"/>
                <a:cs typeface="+mn-cs"/>
              </a:rPr>
              <a:t>More work needed to develop viable, effective mitigating options</a:t>
            </a:r>
          </a:p>
          <a:p>
            <a:pPr marL="228600" indent="0" defTabSz="914400">
              <a:spcAft>
                <a:spcPts val="600"/>
              </a:spcAft>
              <a:buNone/>
            </a:pPr>
            <a:endParaRPr lang="en-US" sz="1400" dirty="0">
              <a:solidFill>
                <a:schemeClr val="tx1"/>
              </a:solidFill>
              <a:latin typeface="+mj-lt"/>
              <a:ea typeface="+mn-ea"/>
              <a:cs typeface="+mn-cs"/>
            </a:endParaRPr>
          </a:p>
          <a:p>
            <a:pPr marL="228600" indent="0" defTabSz="914400">
              <a:spcAft>
                <a:spcPts val="600"/>
              </a:spcAft>
              <a:buNone/>
            </a:pPr>
            <a:endParaRPr lang="en-US" sz="1900" b="1" dirty="0">
              <a:solidFill>
                <a:schemeClr val="tx1"/>
              </a:solidFill>
              <a:latin typeface="+mj-lt"/>
              <a:ea typeface="+mn-ea"/>
              <a:cs typeface="+mn-cs"/>
            </a:endParaRPr>
          </a:p>
        </p:txBody>
      </p:sp>
    </p:spTree>
    <p:extLst>
      <p:ext uri="{BB962C8B-B14F-4D97-AF65-F5344CB8AC3E}">
        <p14:creationId xmlns:p14="http://schemas.microsoft.com/office/powerpoint/2010/main" val="116558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9143997" cy="1193055"/>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193056"/>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0"/>
            <a:ext cx="3057523" cy="1193055"/>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0"/>
            <a:ext cx="8799485" cy="1198074"/>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46C717D-EC25-654E-AF65-C04AC7A8FEDB}"/>
              </a:ext>
            </a:extLst>
          </p:cNvPr>
          <p:cNvSpPr>
            <a:spLocks noGrp="1"/>
          </p:cNvSpPr>
          <p:nvPr>
            <p:ph type="title"/>
          </p:nvPr>
        </p:nvSpPr>
        <p:spPr>
          <a:xfrm>
            <a:off x="654988" y="214792"/>
            <a:ext cx="7421963" cy="775252"/>
          </a:xfrm>
        </p:spPr>
        <p:txBody>
          <a:bodyPr vert="horz" lIns="91440" tIns="45720" rIns="91440" bIns="45720" rtlCol="0" anchor="ctr">
            <a:normAutofit/>
          </a:bodyPr>
          <a:lstStyle/>
          <a:p>
            <a:pPr defTabSz="914400">
              <a:spcBef>
                <a:spcPct val="0"/>
              </a:spcBef>
            </a:pPr>
            <a:r>
              <a:rPr lang="en-US" sz="2300" kern="1200" dirty="0">
                <a:solidFill>
                  <a:srgbClr val="FFFFFF"/>
                </a:solidFill>
                <a:latin typeface="+mj-lt"/>
                <a:ea typeface="+mj-ea"/>
                <a:cs typeface="+mj-cs"/>
              </a:rPr>
              <a:t>INDUSTRY &amp; TECHNOLOGY HUB:  </a:t>
            </a:r>
            <a:br>
              <a:rPr lang="en-US" sz="2300" kern="1200" dirty="0">
                <a:solidFill>
                  <a:srgbClr val="FFFFFF"/>
                </a:solidFill>
                <a:latin typeface="+mj-lt"/>
                <a:ea typeface="+mj-ea"/>
                <a:cs typeface="+mj-cs"/>
              </a:rPr>
            </a:br>
            <a:r>
              <a:rPr lang="en-US" sz="2300" kern="1200" dirty="0">
                <a:solidFill>
                  <a:srgbClr val="FFFFFF"/>
                </a:solidFill>
                <a:latin typeface="+mj-lt"/>
                <a:ea typeface="+mj-ea"/>
                <a:cs typeface="+mj-cs"/>
              </a:rPr>
              <a:t>SATELLITE SECTOR &amp; MITIGATION ADOPTIONI</a:t>
            </a:r>
          </a:p>
        </p:txBody>
      </p:sp>
      <p:sp>
        <p:nvSpPr>
          <p:cNvPr id="3" name="Content Placeholder 2">
            <a:extLst>
              <a:ext uri="{FF2B5EF4-FFF2-40B4-BE49-F238E27FC236}">
                <a16:creationId xmlns:a16="http://schemas.microsoft.com/office/drawing/2014/main" id="{C21F69D8-7CFA-F043-9B7E-72ECED95A1AB}"/>
              </a:ext>
            </a:extLst>
          </p:cNvPr>
          <p:cNvSpPr>
            <a:spLocks noGrp="1"/>
          </p:cNvSpPr>
          <p:nvPr>
            <p:ph type="body" idx="1"/>
          </p:nvPr>
        </p:nvSpPr>
        <p:spPr>
          <a:xfrm>
            <a:off x="-2" y="1371496"/>
            <a:ext cx="8918715" cy="3557212"/>
          </a:xfrm>
        </p:spPr>
        <p:txBody>
          <a:bodyPr vert="horz" lIns="91440" tIns="45720" rIns="91440" bIns="45720" rtlCol="0" anchor="ctr">
            <a:noAutofit/>
          </a:bodyPr>
          <a:lstStyle/>
          <a:p>
            <a:pPr marL="228600" indent="0" defTabSz="914400">
              <a:spcAft>
                <a:spcPts val="600"/>
              </a:spcAft>
              <a:buNone/>
            </a:pPr>
            <a:endParaRPr lang="en-US" sz="1800" dirty="0">
              <a:solidFill>
                <a:schemeClr val="tx1"/>
              </a:solidFill>
              <a:latin typeface="+mj-lt"/>
              <a:ea typeface="+mn-ea"/>
              <a:cs typeface="+mn-cs"/>
            </a:endParaRPr>
          </a:p>
          <a:p>
            <a:pPr indent="-228600" defTabSz="914400">
              <a:spcAft>
                <a:spcPts val="600"/>
              </a:spcAft>
              <a:buFont typeface="Arial" panose="020B0604020202020204" pitchFamily="34" charset="0"/>
              <a:buChar char="•"/>
            </a:pPr>
            <a:endParaRPr lang="en-US" sz="1800" dirty="0">
              <a:solidFill>
                <a:schemeClr val="tx1"/>
              </a:solidFill>
              <a:latin typeface="+mj-lt"/>
              <a:ea typeface="+mn-ea"/>
              <a:cs typeface="+mn-cs"/>
            </a:endParaRPr>
          </a:p>
          <a:p>
            <a:pPr marL="228600" indent="0" defTabSz="914400">
              <a:spcAft>
                <a:spcPts val="600"/>
              </a:spcAft>
              <a:buNone/>
            </a:pPr>
            <a:r>
              <a:rPr lang="en-US" sz="1800" b="1" dirty="0">
                <a:solidFill>
                  <a:schemeClr val="tx1"/>
                </a:solidFill>
                <a:latin typeface="+mj-lt"/>
                <a:ea typeface="+mn-ea"/>
                <a:cs typeface="+mn-cs"/>
              </a:rPr>
              <a:t>GOAL:  </a:t>
            </a:r>
            <a:r>
              <a:rPr lang="en-US" sz="1800" dirty="0">
                <a:solidFill>
                  <a:schemeClr val="tx1"/>
                </a:solidFill>
                <a:latin typeface="+mj-lt"/>
                <a:ea typeface="+mn-ea"/>
                <a:cs typeface="+mn-cs"/>
              </a:rPr>
              <a:t>Establish accessible, affordable and effective mitigations for broad-based adoption </a:t>
            </a:r>
          </a:p>
          <a:p>
            <a:pPr marL="228600" indent="0" defTabSz="914400">
              <a:spcAft>
                <a:spcPts val="600"/>
              </a:spcAft>
              <a:buNone/>
            </a:pPr>
            <a:endParaRPr lang="en-US" sz="1800" dirty="0">
              <a:solidFill>
                <a:schemeClr val="tx1"/>
              </a:solidFill>
              <a:latin typeface="+mj-lt"/>
              <a:ea typeface="+mn-ea"/>
              <a:cs typeface="+mn-cs"/>
            </a:endParaRPr>
          </a:p>
          <a:p>
            <a:pPr indent="-228600" defTabSz="914400">
              <a:spcAft>
                <a:spcPts val="600"/>
              </a:spcAft>
              <a:buFont typeface="Arial" panose="020B0604020202020204" pitchFamily="34" charset="0"/>
              <a:buChar char="•"/>
            </a:pPr>
            <a:r>
              <a:rPr lang="en-US" sz="1800" b="1" dirty="0">
                <a:solidFill>
                  <a:schemeClr val="tx1"/>
                </a:solidFill>
                <a:latin typeface="+mj-lt"/>
                <a:ea typeface="+mn-ea"/>
                <a:cs typeface="+mn-cs"/>
              </a:rPr>
              <a:t>CLARITY:</a:t>
            </a:r>
            <a:r>
              <a:rPr lang="en-US" sz="1800" dirty="0">
                <a:solidFill>
                  <a:schemeClr val="tx1"/>
                </a:solidFill>
                <a:latin typeface="+mj-lt"/>
                <a:ea typeface="+mn-ea"/>
                <a:cs typeface="+mn-cs"/>
              </a:rPr>
              <a:t> Operators are more likely to voluntarily adopt best practices that are well-defined</a:t>
            </a:r>
          </a:p>
          <a:p>
            <a:pPr indent="-228600" defTabSz="914400">
              <a:spcAft>
                <a:spcPts val="600"/>
              </a:spcAft>
              <a:buFont typeface="Arial" panose="020B0604020202020204" pitchFamily="34" charset="0"/>
              <a:buChar char="•"/>
            </a:pPr>
            <a:r>
              <a:rPr lang="en-US" sz="1800" b="1" dirty="0">
                <a:solidFill>
                  <a:schemeClr val="tx1"/>
                </a:solidFill>
                <a:latin typeface="+mj-lt"/>
                <a:ea typeface="+mn-ea"/>
                <a:cs typeface="+mn-cs"/>
              </a:rPr>
              <a:t>AVAILABILITY: </a:t>
            </a:r>
            <a:r>
              <a:rPr lang="en-US" sz="1800" dirty="0">
                <a:solidFill>
                  <a:schemeClr val="tx1"/>
                </a:solidFill>
                <a:latin typeface="+mj-lt"/>
                <a:ea typeface="+mn-ea"/>
                <a:cs typeface="+mn-cs"/>
              </a:rPr>
              <a:t> Easily accessible/affordable approaches are more likely to be integrated into routine satellite development processes</a:t>
            </a:r>
          </a:p>
          <a:p>
            <a:pPr indent="-228600" defTabSz="914400">
              <a:spcAft>
                <a:spcPts val="600"/>
              </a:spcAft>
              <a:buFont typeface="Arial" panose="020B0604020202020204" pitchFamily="34" charset="0"/>
              <a:buChar char="•"/>
            </a:pPr>
            <a:r>
              <a:rPr lang="en-US" sz="1800" b="1" dirty="0">
                <a:solidFill>
                  <a:schemeClr val="tx1"/>
                </a:solidFill>
                <a:latin typeface="+mj-lt"/>
                <a:ea typeface="+mn-ea"/>
                <a:cs typeface="+mn-cs"/>
              </a:rPr>
              <a:t>FLEXIBILITY</a:t>
            </a:r>
            <a:r>
              <a:rPr lang="en-US" sz="1800" dirty="0">
                <a:solidFill>
                  <a:schemeClr val="tx1"/>
                </a:solidFill>
                <a:latin typeface="+mj-lt"/>
                <a:ea typeface="+mn-ea"/>
                <a:cs typeface="+mn-cs"/>
              </a:rPr>
              <a:t>:  Performance-based metrics should leave room for customization and ongoing innovation </a:t>
            </a:r>
          </a:p>
          <a:p>
            <a:pPr indent="-228600" defTabSz="914400">
              <a:spcAft>
                <a:spcPts val="600"/>
              </a:spcAft>
              <a:buFont typeface="Arial" panose="020B0604020202020204" pitchFamily="34" charset="0"/>
              <a:buChar char="•"/>
            </a:pPr>
            <a:r>
              <a:rPr lang="en-US" sz="1800" b="1" dirty="0">
                <a:solidFill>
                  <a:schemeClr val="tx1"/>
                </a:solidFill>
                <a:latin typeface="+mj-lt"/>
                <a:ea typeface="+mn-ea"/>
                <a:cs typeface="+mn-cs"/>
              </a:rPr>
              <a:t>EARLY ENGAGEMENT</a:t>
            </a:r>
            <a:r>
              <a:rPr lang="en-US" sz="1800" dirty="0">
                <a:solidFill>
                  <a:schemeClr val="tx1"/>
                </a:solidFill>
                <a:latin typeface="+mj-lt"/>
                <a:ea typeface="+mn-ea"/>
                <a:cs typeface="+mn-cs"/>
              </a:rPr>
              <a:t>: Early identification of concerns and viable mitigations are more likely to be adopted, avoiding prohibitive projects delays and change order costs</a:t>
            </a:r>
          </a:p>
          <a:p>
            <a:pPr marL="228600" indent="0" defTabSz="914400">
              <a:spcAft>
                <a:spcPts val="600"/>
              </a:spcAft>
              <a:buNone/>
            </a:pPr>
            <a:endParaRPr lang="en-US" sz="1800" dirty="0">
              <a:solidFill>
                <a:schemeClr val="tx1"/>
              </a:solidFill>
              <a:latin typeface="+mj-lt"/>
              <a:ea typeface="+mn-ea"/>
              <a:cs typeface="+mn-cs"/>
            </a:endParaRPr>
          </a:p>
          <a:p>
            <a:pPr marL="228600" indent="0" defTabSz="914400">
              <a:spcAft>
                <a:spcPts val="600"/>
              </a:spcAft>
              <a:buNone/>
            </a:pPr>
            <a:endParaRPr lang="en-US" sz="1800" dirty="0">
              <a:solidFill>
                <a:schemeClr val="tx1"/>
              </a:solidFill>
              <a:latin typeface="+mj-lt"/>
              <a:ea typeface="+mn-ea"/>
              <a:cs typeface="+mn-cs"/>
            </a:endParaRPr>
          </a:p>
          <a:p>
            <a:pPr indent="-228600" defTabSz="914400">
              <a:spcAft>
                <a:spcPts val="600"/>
              </a:spcAft>
              <a:buFont typeface="Arial" panose="020B0604020202020204" pitchFamily="34" charset="0"/>
              <a:buChar char="•"/>
            </a:pPr>
            <a:endParaRPr lang="en-US" sz="1200" dirty="0">
              <a:solidFill>
                <a:schemeClr val="tx1"/>
              </a:solidFill>
              <a:latin typeface="+mn-lt"/>
              <a:ea typeface="+mn-ea"/>
              <a:cs typeface="+mn-cs"/>
            </a:endParaRPr>
          </a:p>
        </p:txBody>
      </p:sp>
    </p:spTree>
    <p:extLst>
      <p:ext uri="{BB962C8B-B14F-4D97-AF65-F5344CB8AC3E}">
        <p14:creationId xmlns:p14="http://schemas.microsoft.com/office/powerpoint/2010/main" val="3480793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endParaRPr lang="en-US">
              <a:solidFill>
                <a:prstClr val="white"/>
              </a:solidFill>
              <a:latin typeface="Calibri" panose="020F0502020204030204"/>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9143997" cy="1193055"/>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6086479" cy="1193056"/>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5" y="1"/>
            <a:ext cx="3057523" cy="1193055"/>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3" y="0"/>
            <a:ext cx="8799485" cy="1198074"/>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646C717D-EC25-654E-AF65-C04AC7A8FEDB}"/>
              </a:ext>
            </a:extLst>
          </p:cNvPr>
          <p:cNvSpPr>
            <a:spLocks noGrp="1"/>
          </p:cNvSpPr>
          <p:nvPr>
            <p:ph type="title"/>
          </p:nvPr>
        </p:nvSpPr>
        <p:spPr>
          <a:xfrm>
            <a:off x="344510" y="220904"/>
            <a:ext cx="8454979" cy="775252"/>
          </a:xfrm>
        </p:spPr>
        <p:txBody>
          <a:bodyPr spcFirstLastPara="1" vert="horz" wrap="square" lIns="91440" tIns="45720" rIns="91440" bIns="45720" rtlCol="0" anchor="ctr" anchorCtr="0">
            <a:normAutofit fontScale="90000"/>
          </a:bodyPr>
          <a:lstStyle/>
          <a:p>
            <a:pPr defTabSz="914378">
              <a:spcBef>
                <a:spcPct val="0"/>
              </a:spcBef>
            </a:pPr>
            <a:br>
              <a:rPr lang="en-US" sz="2300" dirty="0">
                <a:solidFill>
                  <a:srgbClr val="FFFFFF"/>
                </a:solidFill>
                <a:latin typeface="+mj-lt"/>
                <a:ea typeface="+mj-ea"/>
                <a:cs typeface="+mj-cs"/>
              </a:rPr>
            </a:br>
            <a:r>
              <a:rPr lang="en-US" sz="2300" dirty="0">
                <a:solidFill>
                  <a:srgbClr val="FFFFFF"/>
                </a:solidFill>
                <a:latin typeface="+mj-lt"/>
                <a:ea typeface="+mj-ea"/>
                <a:cs typeface="+mj-cs"/>
              </a:rPr>
              <a:t>AREAS OF ADDITIONAL MITIGATIONS WORK</a:t>
            </a:r>
            <a:br>
              <a:rPr lang="en-US" sz="1400" dirty="0">
                <a:solidFill>
                  <a:srgbClr val="FFFFFF"/>
                </a:solidFill>
                <a:latin typeface="+mj-lt"/>
                <a:ea typeface="+mj-ea"/>
                <a:cs typeface="+mj-cs"/>
              </a:rPr>
            </a:br>
            <a:endParaRPr lang="en-US" sz="23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C21F69D8-7CFA-F043-9B7E-72ECED95A1AB}"/>
              </a:ext>
            </a:extLst>
          </p:cNvPr>
          <p:cNvSpPr>
            <a:spLocks noGrp="1"/>
          </p:cNvSpPr>
          <p:nvPr>
            <p:ph type="body" idx="1"/>
          </p:nvPr>
        </p:nvSpPr>
        <p:spPr>
          <a:xfrm>
            <a:off x="1028700" y="1502230"/>
            <a:ext cx="7107911" cy="3217005"/>
          </a:xfrm>
        </p:spPr>
        <p:txBody>
          <a:bodyPr spcFirstLastPara="1" vert="horz" wrap="square" lIns="91440" tIns="45720" rIns="91440" bIns="45720" rtlCol="0" anchor="ctr" anchorCtr="0">
            <a:noAutofit/>
          </a:bodyPr>
          <a:lstStyle/>
          <a:p>
            <a:pPr indent="-228594" defTabSz="914378">
              <a:spcAft>
                <a:spcPts val="600"/>
              </a:spcAft>
              <a:buFont typeface="Arial" panose="020B0604020202020204" pitchFamily="34" charset="0"/>
              <a:buChar char="•"/>
            </a:pPr>
            <a:endParaRPr lang="en-US" sz="1200" dirty="0">
              <a:solidFill>
                <a:schemeClr val="tx1"/>
              </a:solidFill>
              <a:latin typeface="+mn-lt"/>
              <a:ea typeface="+mn-ea"/>
              <a:cs typeface="+mn-cs"/>
            </a:endParaRPr>
          </a:p>
        </p:txBody>
      </p:sp>
      <p:graphicFrame>
        <p:nvGraphicFramePr>
          <p:cNvPr id="4" name="Diagram 3">
            <a:extLst>
              <a:ext uri="{FF2B5EF4-FFF2-40B4-BE49-F238E27FC236}">
                <a16:creationId xmlns:a16="http://schemas.microsoft.com/office/drawing/2014/main" id="{FCA3C130-4913-D796-4852-2264C72DE97E}"/>
              </a:ext>
            </a:extLst>
          </p:cNvPr>
          <p:cNvGraphicFramePr/>
          <p:nvPr>
            <p:extLst>
              <p:ext uri="{D42A27DB-BD31-4B8C-83A1-F6EECF244321}">
                <p14:modId xmlns:p14="http://schemas.microsoft.com/office/powerpoint/2010/main" val="637766723"/>
              </p:ext>
            </p:extLst>
          </p:nvPr>
        </p:nvGraphicFramePr>
        <p:xfrm>
          <a:off x="483043" y="1584435"/>
          <a:ext cx="8195871" cy="31446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7845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37"/>
        <p:cNvGrpSpPr/>
        <p:nvPr/>
      </p:nvGrpSpPr>
      <p:grpSpPr>
        <a:xfrm>
          <a:off x="0" y="0"/>
          <a:ext cx="0" cy="0"/>
          <a:chOff x="0" y="0"/>
          <a:chExt cx="0" cy="0"/>
        </a:xfrm>
      </p:grpSpPr>
      <p:sp useBgFill="1">
        <p:nvSpPr>
          <p:cNvPr id="468" name="Rectangle 46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70" name="Rectangle 46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2" name="Rectangle 47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4" name="Rectangle 47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6" name="Rectangle 47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8" name="Freeform: Shape 47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80" name="Rectangle 47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8" name="Google Shape;438;p66"/>
          <p:cNvSpPr txBox="1">
            <a:spLocks noGrp="1"/>
          </p:cNvSpPr>
          <p:nvPr>
            <p:ph type="title"/>
          </p:nvPr>
        </p:nvSpPr>
        <p:spPr>
          <a:xfrm>
            <a:off x="313668" y="1455641"/>
            <a:ext cx="2401025" cy="2540623"/>
          </a:xfrm>
          <a:prstGeom prst="rect">
            <a:avLst/>
          </a:prstGeom>
        </p:spPr>
        <p:txBody>
          <a:bodyPr spcFirstLastPara="1" vert="horz" lIns="91440" tIns="45720" rIns="91440" bIns="45720" rtlCol="0" anchor="b" anchorCtr="0">
            <a:normAutofit/>
          </a:bodyPr>
          <a:lstStyle/>
          <a:p>
            <a:pPr marL="0" lvl="0" indent="0" algn="r" defTabSz="914400">
              <a:spcBef>
                <a:spcPct val="0"/>
              </a:spcBef>
              <a:spcAft>
                <a:spcPts val="0"/>
              </a:spcAft>
            </a:pPr>
            <a:r>
              <a:rPr lang="en-US" sz="2200" dirty="0">
                <a:solidFill>
                  <a:schemeClr val="bg1"/>
                </a:solidFill>
                <a:latin typeface="+mj-lt"/>
                <a:ea typeface="+mj-ea"/>
                <a:cs typeface="+mj-cs"/>
              </a:rPr>
              <a:t>How to Join the Industry &amp; Technology Hub </a:t>
            </a:r>
            <a:br>
              <a:rPr lang="en-US" sz="2200" dirty="0">
                <a:solidFill>
                  <a:schemeClr val="bg1"/>
                </a:solidFill>
                <a:latin typeface="+mj-lt"/>
                <a:ea typeface="+mj-ea"/>
                <a:cs typeface="+mj-cs"/>
              </a:rPr>
            </a:br>
            <a:r>
              <a:rPr lang="en-US" sz="2200" dirty="0">
                <a:solidFill>
                  <a:schemeClr val="bg1"/>
                </a:solidFill>
                <a:latin typeface="+mj-lt"/>
                <a:ea typeface="+mj-ea"/>
                <a:cs typeface="+mj-cs"/>
              </a:rPr>
              <a:t> </a:t>
            </a:r>
            <a:br>
              <a:rPr lang="en-US" sz="2200" dirty="0">
                <a:solidFill>
                  <a:schemeClr val="bg1"/>
                </a:solidFill>
                <a:latin typeface="+mj-lt"/>
                <a:ea typeface="+mj-ea"/>
                <a:cs typeface="+mj-cs"/>
              </a:rPr>
            </a:br>
            <a:endParaRPr lang="en-US" sz="2400" kern="1200" dirty="0">
              <a:solidFill>
                <a:schemeClr val="bg1"/>
              </a:solidFill>
              <a:latin typeface="+mj-lt"/>
              <a:ea typeface="+mj-ea"/>
              <a:cs typeface="+mj-cs"/>
            </a:endParaRPr>
          </a:p>
        </p:txBody>
      </p:sp>
      <p:sp>
        <p:nvSpPr>
          <p:cNvPr id="439" name="Google Shape;439;p66"/>
          <p:cNvSpPr txBox="1">
            <a:spLocks noGrp="1"/>
          </p:cNvSpPr>
          <p:nvPr>
            <p:ph type="body" idx="1"/>
          </p:nvPr>
        </p:nvSpPr>
        <p:spPr>
          <a:xfrm>
            <a:off x="3214534" y="396220"/>
            <a:ext cx="5741008" cy="4659464"/>
          </a:xfrm>
          <a:prstGeom prst="rect">
            <a:avLst/>
          </a:prstGeom>
        </p:spPr>
        <p:txBody>
          <a:bodyPr spcFirstLastPara="1" vert="horz" lIns="91440" tIns="45720" rIns="91440" bIns="45720" rtlCol="0" anchor="ctr" anchorCtr="0">
            <a:noAutofit/>
          </a:bodyPr>
          <a:lstStyle/>
          <a:p>
            <a:pPr marL="228600" indent="0" defTabSz="914400">
              <a:spcAft>
                <a:spcPts val="600"/>
              </a:spcAft>
              <a:buSzPct val="120000"/>
              <a:buNone/>
            </a:pPr>
            <a:r>
              <a:rPr lang="en-US" sz="1800" dirty="0">
                <a:solidFill>
                  <a:schemeClr val="tx1"/>
                </a:solidFill>
                <a:latin typeface="+mj-lt"/>
                <a:ea typeface="+mn-ea"/>
                <a:cs typeface="+mn-cs"/>
              </a:rPr>
              <a:t>I&amp;T Hub created </a:t>
            </a:r>
            <a:r>
              <a:rPr lang="en-US" sz="1800" dirty="0">
                <a:solidFill>
                  <a:schemeClr val="tx1"/>
                </a:solidFill>
                <a:latin typeface="+mj-lt"/>
              </a:rPr>
              <a:t>to build awareness, encourage collaboration among satellite stakeholders and astronomers, and build tools and resources to spur voluntary adoption of mitigations.  Individuals can join to </a:t>
            </a:r>
            <a:r>
              <a:rPr lang="en-US" sz="1800">
                <a:solidFill>
                  <a:schemeClr val="tx1"/>
                </a:solidFill>
                <a:latin typeface="+mj-lt"/>
              </a:rPr>
              <a:t>offer support where needed.</a:t>
            </a:r>
            <a:endParaRPr lang="en-US" sz="1800" dirty="0">
              <a:solidFill>
                <a:srgbClr val="FF0000"/>
              </a:solidFill>
              <a:latin typeface="+mj-lt"/>
              <a:ea typeface="+mn-ea"/>
              <a:cs typeface="+mn-cs"/>
            </a:endParaRPr>
          </a:p>
          <a:p>
            <a:pPr marL="228600" indent="0" defTabSz="914400">
              <a:spcAft>
                <a:spcPts val="600"/>
              </a:spcAft>
              <a:buSzPct val="120000"/>
              <a:buNone/>
            </a:pPr>
            <a:endParaRPr lang="en-US" sz="2000" dirty="0">
              <a:solidFill>
                <a:srgbClr val="FF0000"/>
              </a:solidFill>
              <a:latin typeface="+mj-lt"/>
              <a:ea typeface="+mn-ea"/>
              <a:cs typeface="+mn-cs"/>
            </a:endParaRPr>
          </a:p>
          <a:p>
            <a:pPr indent="-228600" defTabSz="914400">
              <a:spcAft>
                <a:spcPts val="600"/>
              </a:spcAft>
              <a:buSzPct val="120000"/>
              <a:buFont typeface="Arial" panose="020B0604020202020204" pitchFamily="34" charset="0"/>
              <a:buChar char="•"/>
            </a:pPr>
            <a:r>
              <a:rPr lang="en-US" sz="1800" dirty="0">
                <a:solidFill>
                  <a:schemeClr val="tx1"/>
                </a:solidFill>
                <a:latin typeface="+mj-lt"/>
                <a:ea typeface="+mn-ea"/>
                <a:cs typeface="+mn-cs"/>
              </a:rPr>
              <a:t>JOIN  – 16 Member Companies and counting</a:t>
            </a:r>
          </a:p>
          <a:p>
            <a:pPr indent="-228600" defTabSz="914400">
              <a:spcAft>
                <a:spcPts val="600"/>
              </a:spcAft>
              <a:buSzPct val="120000"/>
              <a:buFont typeface="Arial" panose="020B0604020202020204" pitchFamily="34" charset="0"/>
              <a:buChar char="•"/>
            </a:pPr>
            <a:r>
              <a:rPr lang="en-US" sz="1800" dirty="0">
                <a:solidFill>
                  <a:schemeClr val="tx1"/>
                </a:solidFill>
                <a:latin typeface="+mj-lt"/>
                <a:ea typeface="+mn-ea"/>
                <a:cs typeface="+mn-cs"/>
              </a:rPr>
              <a:t>INFORM - Updates, info exchanges (”Essential Reading List”)</a:t>
            </a:r>
          </a:p>
          <a:p>
            <a:pPr indent="-228600" defTabSz="914400">
              <a:spcAft>
                <a:spcPts val="600"/>
              </a:spcAft>
              <a:buSzPct val="120000"/>
              <a:buFont typeface="Arial" panose="020B0604020202020204" pitchFamily="34" charset="0"/>
              <a:buChar char="•"/>
            </a:pPr>
            <a:r>
              <a:rPr lang="en-US" sz="1800" dirty="0">
                <a:solidFill>
                  <a:schemeClr val="tx1"/>
                </a:solidFill>
                <a:latin typeface="+mj-lt"/>
                <a:ea typeface="+mn-ea"/>
                <a:cs typeface="+mn-cs"/>
              </a:rPr>
              <a:t>ENGAGE – technical briefings and discussions on mitigation techniques and available tools &amp; resources (Technical Advisory Group, Mitigations Directory)</a:t>
            </a:r>
          </a:p>
          <a:p>
            <a:pPr indent="-228600" defTabSz="914400">
              <a:spcAft>
                <a:spcPts val="600"/>
              </a:spcAft>
              <a:buSzPct val="120000"/>
              <a:buFont typeface="Arial" panose="020B0604020202020204" pitchFamily="34" charset="0"/>
              <a:buChar char="•"/>
            </a:pPr>
            <a:r>
              <a:rPr lang="en-US" sz="1800" dirty="0">
                <a:solidFill>
                  <a:schemeClr val="tx1"/>
                </a:solidFill>
                <a:latin typeface="+mj-lt"/>
                <a:ea typeface="+mn-ea"/>
                <a:cs typeface="+mn-cs"/>
              </a:rPr>
              <a:t>ASSESS – Access to SatHub observation tools, technical exchanges with assigned “Astronomer Guide”</a:t>
            </a:r>
          </a:p>
          <a:p>
            <a:pPr indent="-228600" defTabSz="914400">
              <a:spcAft>
                <a:spcPts val="600"/>
              </a:spcAft>
              <a:buSzPct val="120000"/>
              <a:buFont typeface="Arial" panose="020B0604020202020204" pitchFamily="34" charset="0"/>
              <a:buChar char="•"/>
            </a:pPr>
            <a:endParaRPr lang="en-US" sz="1800" b="1" dirty="0">
              <a:solidFill>
                <a:schemeClr val="tx1"/>
              </a:solidFill>
              <a:latin typeface="+mn-lt"/>
              <a:ea typeface="+mn-ea"/>
              <a:cs typeface="+mn-cs"/>
            </a:endParaRPr>
          </a:p>
          <a:p>
            <a:pPr marL="228600" indent="0" algn="ctr" defTabSz="914400">
              <a:spcAft>
                <a:spcPts val="600"/>
              </a:spcAft>
              <a:buSzPct val="120000"/>
              <a:buNone/>
            </a:pPr>
            <a:r>
              <a:rPr lang="en-US" sz="1800" b="1" dirty="0">
                <a:solidFill>
                  <a:srgbClr val="FF0000"/>
                </a:solidFill>
                <a:latin typeface="+mn-lt"/>
                <a:ea typeface="+mn-ea"/>
                <a:cs typeface="+mn-cs"/>
              </a:rPr>
              <a:t>NO COST TO PARTICIPATE IN I&amp;T HUB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mn-lt"/>
                <a:ea typeface="+mn-ea"/>
                <a:cs typeface="+mn-cs"/>
              </a:rPr>
              <a:t>Contact us at:  </a:t>
            </a:r>
            <a:r>
              <a:rPr kumimoji="0" lang="en-US" sz="1800" b="1" i="0" u="sng" strike="noStrike" kern="1200" cap="none" spc="0" normalizeH="0" baseline="0" noProof="0" dirty="0">
                <a:ln>
                  <a:noFill/>
                </a:ln>
                <a:solidFill>
                  <a:schemeClr val="tx1"/>
                </a:solidFill>
                <a:effectLst/>
                <a:uLnTx/>
                <a:uFillTx/>
                <a:latin typeface="Calibri Light" panose="020F0302020204030204"/>
                <a:ea typeface="+mn-ea"/>
                <a:cs typeface="+mn-cs"/>
                <a:hlinkClick r:id="rId3">
                  <a:extLst>
                    <a:ext uri="{A12FA001-AC4F-418D-AE19-62706E023703}">
                      <ahyp:hlinkClr xmlns:ahyp="http://schemas.microsoft.com/office/drawing/2018/hyperlinkcolor" val="tx"/>
                    </a:ext>
                  </a:extLst>
                </a:hlinkClick>
              </a:rPr>
              <a:t>industry-tech@cps.iau.org</a:t>
            </a:r>
            <a:endParaRPr kumimoji="0" lang="en-US" sz="1800" b="0" i="0" u="none" strike="noStrike" kern="1200" cap="none" spc="0" normalizeH="0" baseline="0" noProof="0" dirty="0">
              <a:ln>
                <a:noFill/>
              </a:ln>
              <a:solidFill>
                <a:prstClr val="black"/>
              </a:solidFill>
              <a:effectLst/>
              <a:uLnTx/>
              <a:uFillTx/>
              <a:latin typeface="Calibri Light" panose="020F0302020204030204"/>
              <a:ea typeface="+mn-ea"/>
              <a:cs typeface="+mn-cs"/>
              <a:hlinkClick r:id="rId3"/>
            </a:endParaRPr>
          </a:p>
          <a:p>
            <a:pPr marL="228600" indent="0" algn="ctr" defTabSz="914400">
              <a:spcAft>
                <a:spcPts val="600"/>
              </a:spcAft>
              <a:buSzPct val="120000"/>
              <a:buNone/>
            </a:pPr>
            <a:endParaRPr lang="en-US" sz="1600" b="1" u="sng" dirty="0">
              <a:solidFill>
                <a:schemeClr val="tx1"/>
              </a:solidFill>
              <a:latin typeface="+mn-lt"/>
              <a:ea typeface="+mn-ea"/>
              <a:cs typeface="+mn-cs"/>
            </a:endParaRPr>
          </a:p>
        </p:txBody>
      </p:sp>
    </p:spTree>
    <p:extLst>
      <p:ext uri="{BB962C8B-B14F-4D97-AF65-F5344CB8AC3E}">
        <p14:creationId xmlns:p14="http://schemas.microsoft.com/office/powerpoint/2010/main" val="3621493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44"/>
        <p:cNvGrpSpPr/>
        <p:nvPr/>
      </p:nvGrpSpPr>
      <p:grpSpPr>
        <a:xfrm>
          <a:off x="0" y="0"/>
          <a:ext cx="0" cy="0"/>
          <a:chOff x="0" y="0"/>
          <a:chExt cx="0" cy="0"/>
        </a:xfrm>
      </p:grpSpPr>
      <p:sp useBgFill="1">
        <p:nvSpPr>
          <p:cNvPr id="130" name="Rectangle 129">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Rectangle 13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17019"/>
            <a:ext cx="9143998" cy="3280596"/>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4" name="Rectangle 133">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31539" y="-2948881"/>
            <a:ext cx="3280918"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6" name="Rectangle 13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102522" y="-2777901"/>
            <a:ext cx="3280596"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Rectangle 137">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17017"/>
            <a:ext cx="6406863" cy="3280594"/>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Freeform: Shape 139">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774039"/>
            <a:ext cx="3742610" cy="3329347"/>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5" name="Google Shape;445;p67"/>
          <p:cNvSpPr txBox="1"/>
          <p:nvPr/>
        </p:nvSpPr>
        <p:spPr>
          <a:xfrm>
            <a:off x="986118" y="551329"/>
            <a:ext cx="7540322" cy="2196353"/>
          </a:xfrm>
          <a:prstGeom prst="rect">
            <a:avLst/>
          </a:prstGeom>
        </p:spPr>
        <p:txBody>
          <a:bodyPr spcFirstLastPara="1" vert="horz" lIns="91440" tIns="45720" rIns="91440" bIns="45720" rtlCol="0" anchor="b" anchorCtr="0">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Calibri Light" panose="020F0302020204030204"/>
                <a:ea typeface="+mn-ea"/>
                <a:cs typeface="+mn-cs"/>
                <a:sym typeface="Source Sans Pro"/>
              </a:rPr>
              <a:t>Thank you!</a:t>
            </a:r>
          </a:p>
        </p:txBody>
      </p:sp>
      <p:sp>
        <p:nvSpPr>
          <p:cNvPr id="2" name="Slide Number Placeholder 1">
            <a:extLst>
              <a:ext uri="{FF2B5EF4-FFF2-40B4-BE49-F238E27FC236}">
                <a16:creationId xmlns:a16="http://schemas.microsoft.com/office/drawing/2014/main" id="{DCF84B1E-F9A4-48C8-8910-D468C8B933D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A0990A-6297-4A46-A7DC-CA5AB63645BB}"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9AFFDA3-8DB5-398B-EB45-0C2E9AF63A19}"/>
              </a:ext>
            </a:extLst>
          </p:cNvPr>
          <p:cNvSpPr txBox="1"/>
          <p:nvPr/>
        </p:nvSpPr>
        <p:spPr>
          <a:xfrm>
            <a:off x="1246208" y="3280594"/>
            <a:ext cx="624044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schemeClr val="tx1"/>
                </a:solidFill>
                <a:effectLst/>
                <a:uLnTx/>
                <a:uFillTx/>
                <a:latin typeface="Calibri Light" panose="020F0302020204030204"/>
                <a:ea typeface="+mn-ea"/>
                <a:cs typeface="+mn-cs"/>
                <a:hlinkClick r:id="rId3">
                  <a:extLst>
                    <a:ext uri="{A12FA001-AC4F-418D-AE19-62706E023703}">
                      <ahyp:hlinkClr xmlns:ahyp="http://schemas.microsoft.com/office/drawing/2018/hyperlinkcolor" val="tx"/>
                    </a:ext>
                  </a:extLst>
                </a:hlinkClick>
              </a:rPr>
              <a:t>industry-tech@cps.iau.org</a:t>
            </a:r>
            <a:endParaRPr kumimoji="0" lang="en-US" sz="2800" b="0" i="0" u="none" strike="noStrike" kern="1200" cap="none" spc="0" normalizeH="0" baseline="0" noProof="0" dirty="0">
              <a:ln>
                <a:noFill/>
              </a:ln>
              <a:solidFill>
                <a:prstClr val="black"/>
              </a:solidFill>
              <a:effectLst/>
              <a:uLnTx/>
              <a:uFillTx/>
              <a:latin typeface="Calibri Light" panose="020F0302020204030204"/>
              <a:ea typeface="+mn-ea"/>
              <a:cs typeface="+mn-cs"/>
              <a:hlinkClick r:id="rId3"/>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6563</TotalTime>
  <Words>839</Words>
  <Application>Microsoft Macintosh PowerPoint</Application>
  <PresentationFormat>On-screen Show (16:9)</PresentationFormat>
  <Paragraphs>73</Paragraphs>
  <Slides>9</Slides>
  <Notes>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Source Sans Pro SemiBold</vt:lpstr>
      <vt:lpstr>Calibri</vt:lpstr>
      <vt:lpstr>Calibri Light</vt:lpstr>
      <vt:lpstr>Source Sans Pro</vt:lpstr>
      <vt:lpstr>Office Theme</vt:lpstr>
      <vt:lpstr>Custom Design</vt:lpstr>
      <vt:lpstr>1_Office Theme</vt:lpstr>
      <vt:lpstr>    Industry &amp; Technology Hub: Supporting Satellite Stakeholders  January 2025</vt:lpstr>
      <vt:lpstr>Astronomy Concerns with Satellite Constellations</vt:lpstr>
      <vt:lpstr>The IAU Centre </vt:lpstr>
      <vt:lpstr>Industry &amp; Technology Hub    IAU Centre for the Protection of the Dark &amp; Quiet Sky from Satellite Constellation Interference</vt:lpstr>
      <vt:lpstr>Satellites &amp;  Astronomy</vt:lpstr>
      <vt:lpstr>INDUSTRY &amp; TECHNOLOGY HUB:   SATELLITE SECTOR &amp; MITIGATION ADOPTIONI</vt:lpstr>
      <vt:lpstr> AREAS OF ADDITIONAL MITIGATIONS WORK </vt:lpstr>
      <vt:lpstr>How to Join the Industry &amp; Technology Hub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OSTP Briefing on Satellite Constellations</dc:title>
  <dc:creator>Hofer, Chris</dc:creator>
  <cp:lastModifiedBy>Patricia  Cooper</cp:lastModifiedBy>
  <cp:revision>80</cp:revision>
  <dcterms:modified xsi:type="dcterms:W3CDTF">2025-03-10T19:35:31Z</dcterms:modified>
</cp:coreProperties>
</file>